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6" r:id="rId2"/>
    <p:sldId id="355" r:id="rId3"/>
    <p:sldId id="374" r:id="rId4"/>
    <p:sldId id="376" r:id="rId5"/>
    <p:sldId id="377" r:id="rId6"/>
    <p:sldId id="378" r:id="rId7"/>
    <p:sldId id="381" r:id="rId8"/>
    <p:sldId id="382" r:id="rId9"/>
    <p:sldId id="379" r:id="rId10"/>
    <p:sldId id="380" r:id="rId11"/>
    <p:sldId id="309"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199" autoAdjust="0"/>
  </p:normalViewPr>
  <p:slideViewPr>
    <p:cSldViewPr snapToGrid="0">
      <p:cViewPr varScale="1">
        <p:scale>
          <a:sx n="54" d="100"/>
          <a:sy n="54"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A0257-7FD6-4605-B588-FB1E624CBC3E}" type="doc">
      <dgm:prSet loTypeId="urn:microsoft.com/office/officeart/2008/layout/PictureAccentList" loCatId="list" qsTypeId="urn:microsoft.com/office/officeart/2005/8/quickstyle/simple1" qsCatId="simple" csTypeId="urn:microsoft.com/office/officeart/2005/8/colors/colorful5" csCatId="colorful" phldr="1"/>
      <dgm:spPr/>
      <dgm:t>
        <a:bodyPr/>
        <a:lstStyle/>
        <a:p>
          <a:endParaRPr lang="en-US"/>
        </a:p>
      </dgm:t>
    </dgm:pt>
    <dgm:pt modelId="{2CA92ECC-B174-4CFC-9287-8BD3323F3796}">
      <dgm:prSet phldrT="[Text]"/>
      <dgm:spPr/>
      <dgm:t>
        <a:bodyPr/>
        <a:lstStyle/>
        <a:p>
          <a:r>
            <a:rPr lang="en-US" smtClean="0">
              <a:latin typeface="Cambria" panose="02040503050406030204" pitchFamily="18" charset="0"/>
              <a:ea typeface="Cambria" panose="02040503050406030204" pitchFamily="18" charset="0"/>
            </a:rPr>
            <a:t>To </a:t>
          </a:r>
          <a:r>
            <a:rPr lang="id-ID" smtClean="0">
              <a:latin typeface="Cambria" panose="02040503050406030204" pitchFamily="18" charset="0"/>
              <a:ea typeface="Cambria" panose="02040503050406030204" pitchFamily="18" charset="0"/>
            </a:rPr>
            <a:t>develop an effective collaborative-based model for managing mathematics learning in the era of the covid-19 pandemic to increase learning output. </a:t>
          </a:r>
          <a:endParaRPr lang="en-US" dirty="0"/>
        </a:p>
      </dgm:t>
    </dgm:pt>
    <dgm:pt modelId="{352FEEA7-6E11-4E0C-AAE7-2418C32245E2}" type="parTrans" cxnId="{1BDE80DA-6372-4626-AB34-FB4109487CD1}">
      <dgm:prSet/>
      <dgm:spPr/>
      <dgm:t>
        <a:bodyPr/>
        <a:lstStyle/>
        <a:p>
          <a:endParaRPr lang="en-US"/>
        </a:p>
      </dgm:t>
    </dgm:pt>
    <dgm:pt modelId="{73789F42-B653-4C74-AFF6-E8D06C180C6D}" type="sibTrans" cxnId="{1BDE80DA-6372-4626-AB34-FB4109487CD1}">
      <dgm:prSet/>
      <dgm:spPr/>
      <dgm:t>
        <a:bodyPr/>
        <a:lstStyle/>
        <a:p>
          <a:endParaRPr lang="en-US"/>
        </a:p>
      </dgm:t>
    </dgm:pt>
    <dgm:pt modelId="{9B1087E4-B71E-42B5-B80B-D5CC06A7F743}">
      <dgm:prSet phldrT="[Text]"/>
      <dgm:spPr/>
      <dgm:t>
        <a:bodyPr/>
        <a:lstStyle/>
        <a:p>
          <a:r>
            <a:rPr lang="en-US" dirty="0" smtClean="0">
              <a:latin typeface="Cambria" panose="02040503050406030204" pitchFamily="18" charset="0"/>
              <a:ea typeface="Cambria" panose="02040503050406030204" pitchFamily="18" charset="0"/>
            </a:rPr>
            <a:t>To describe </a:t>
          </a:r>
          <a:r>
            <a:rPr lang="id-ID" dirty="0" smtClean="0">
              <a:latin typeface="Cambria" panose="02040503050406030204" pitchFamily="18" charset="0"/>
              <a:ea typeface="Cambria" panose="02040503050406030204" pitchFamily="18" charset="0"/>
            </a:rPr>
            <a:t>learning mathematics in the era of the covid-19 pandemic, which is collaborative-based, and </a:t>
          </a:r>
          <a:endParaRPr lang="en-US" dirty="0"/>
        </a:p>
      </dgm:t>
    </dgm:pt>
    <dgm:pt modelId="{4B01887E-DF85-496B-B3F9-2764E5BBFD4C}" type="parTrans" cxnId="{EF416B91-DEFC-4CD3-A458-1378EDAB66C7}">
      <dgm:prSet/>
      <dgm:spPr/>
      <dgm:t>
        <a:bodyPr/>
        <a:lstStyle/>
        <a:p>
          <a:endParaRPr lang="en-US"/>
        </a:p>
      </dgm:t>
    </dgm:pt>
    <dgm:pt modelId="{8ADDFD01-4702-46E1-A566-C743B2FA74F2}" type="sibTrans" cxnId="{EF416B91-DEFC-4CD3-A458-1378EDAB66C7}">
      <dgm:prSet/>
      <dgm:spPr/>
      <dgm:t>
        <a:bodyPr/>
        <a:lstStyle/>
        <a:p>
          <a:endParaRPr lang="en-US"/>
        </a:p>
      </dgm:t>
    </dgm:pt>
    <dgm:pt modelId="{4044F107-F0A3-47E7-9CD2-50A11FFB0FEC}">
      <dgm:prSet phldrT="[Text]"/>
      <dgm:spPr/>
      <dgm:t>
        <a:bodyPr/>
        <a:lstStyle/>
        <a:p>
          <a:r>
            <a:rPr lang="en-US" dirty="0" smtClean="0">
              <a:latin typeface="Cambria" panose="02040503050406030204" pitchFamily="18" charset="0"/>
              <a:ea typeface="Cambria" panose="02040503050406030204" pitchFamily="18" charset="0"/>
            </a:rPr>
            <a:t>To describe </a:t>
          </a:r>
          <a:r>
            <a:rPr lang="id-ID" dirty="0" smtClean="0">
              <a:latin typeface="Cambria" panose="02040503050406030204" pitchFamily="18" charset="0"/>
              <a:ea typeface="Cambria" panose="02040503050406030204" pitchFamily="18" charset="0"/>
            </a:rPr>
            <a:t>habituation of independent students.</a:t>
          </a:r>
          <a:endParaRPr lang="en-US" dirty="0"/>
        </a:p>
      </dgm:t>
    </dgm:pt>
    <dgm:pt modelId="{99AA0FA3-87DD-4224-84D9-952602061A73}" type="parTrans" cxnId="{F2D5CC15-EBBD-441F-9C7D-E89A71929FF3}">
      <dgm:prSet/>
      <dgm:spPr/>
      <dgm:t>
        <a:bodyPr/>
        <a:lstStyle/>
        <a:p>
          <a:endParaRPr lang="en-US"/>
        </a:p>
      </dgm:t>
    </dgm:pt>
    <dgm:pt modelId="{DDC990B6-DEFF-4273-AD41-D806BC9D175A}" type="sibTrans" cxnId="{F2D5CC15-EBBD-441F-9C7D-E89A71929FF3}">
      <dgm:prSet/>
      <dgm:spPr/>
      <dgm:t>
        <a:bodyPr/>
        <a:lstStyle/>
        <a:p>
          <a:endParaRPr lang="en-US"/>
        </a:p>
      </dgm:t>
    </dgm:pt>
    <dgm:pt modelId="{1F113E13-AD16-40B6-BA89-A52FFE11CEC4}" type="pres">
      <dgm:prSet presAssocID="{724A0257-7FD6-4605-B588-FB1E624CBC3E}" presName="layout" presStyleCnt="0">
        <dgm:presLayoutVars>
          <dgm:chMax/>
          <dgm:chPref/>
          <dgm:dir/>
          <dgm:animOne val="branch"/>
          <dgm:animLvl val="lvl"/>
          <dgm:resizeHandles/>
        </dgm:presLayoutVars>
      </dgm:prSet>
      <dgm:spPr/>
      <dgm:t>
        <a:bodyPr/>
        <a:lstStyle/>
        <a:p>
          <a:endParaRPr lang="en-US"/>
        </a:p>
      </dgm:t>
    </dgm:pt>
    <dgm:pt modelId="{49E5F1DF-F2E8-4356-83D6-2EB730307662}" type="pres">
      <dgm:prSet presAssocID="{2CA92ECC-B174-4CFC-9287-8BD3323F3796}" presName="root" presStyleCnt="0">
        <dgm:presLayoutVars>
          <dgm:chMax/>
          <dgm:chPref val="4"/>
        </dgm:presLayoutVars>
      </dgm:prSet>
      <dgm:spPr/>
    </dgm:pt>
    <dgm:pt modelId="{E9FA8605-875A-4E83-B655-DD431AB91B47}" type="pres">
      <dgm:prSet presAssocID="{2CA92ECC-B174-4CFC-9287-8BD3323F3796}" presName="rootComposite" presStyleCnt="0">
        <dgm:presLayoutVars/>
      </dgm:prSet>
      <dgm:spPr/>
    </dgm:pt>
    <dgm:pt modelId="{EB3664AC-C928-4D76-A416-1E1786E244F1}" type="pres">
      <dgm:prSet presAssocID="{2CA92ECC-B174-4CFC-9287-8BD3323F3796}" presName="rootText" presStyleLbl="node0" presStyleIdx="0" presStyleCnt="1">
        <dgm:presLayoutVars>
          <dgm:chMax/>
          <dgm:chPref val="4"/>
        </dgm:presLayoutVars>
      </dgm:prSet>
      <dgm:spPr/>
      <dgm:t>
        <a:bodyPr/>
        <a:lstStyle/>
        <a:p>
          <a:endParaRPr lang="en-US"/>
        </a:p>
      </dgm:t>
    </dgm:pt>
    <dgm:pt modelId="{89D24D4B-9459-4E82-A296-0E4D09279C78}" type="pres">
      <dgm:prSet presAssocID="{2CA92ECC-B174-4CFC-9287-8BD3323F3796}" presName="childShape" presStyleCnt="0">
        <dgm:presLayoutVars>
          <dgm:chMax val="0"/>
          <dgm:chPref val="0"/>
        </dgm:presLayoutVars>
      </dgm:prSet>
      <dgm:spPr/>
    </dgm:pt>
    <dgm:pt modelId="{9645D2C1-3378-481C-919F-95619D372277}" type="pres">
      <dgm:prSet presAssocID="{9B1087E4-B71E-42B5-B80B-D5CC06A7F743}" presName="childComposite" presStyleCnt="0">
        <dgm:presLayoutVars>
          <dgm:chMax val="0"/>
          <dgm:chPref val="0"/>
        </dgm:presLayoutVars>
      </dgm:prSet>
      <dgm:spPr/>
    </dgm:pt>
    <dgm:pt modelId="{F0926E4F-8E94-41E4-8714-7470EDE5A495}" type="pres">
      <dgm:prSet presAssocID="{9B1087E4-B71E-42B5-B80B-D5CC06A7F743}"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209DAFB9-7927-4767-AB10-074A7B59EDD1}" type="pres">
      <dgm:prSet presAssocID="{9B1087E4-B71E-42B5-B80B-D5CC06A7F743}" presName="childText" presStyleLbl="lnNode1" presStyleIdx="0" presStyleCnt="2">
        <dgm:presLayoutVars>
          <dgm:chMax val="0"/>
          <dgm:chPref val="0"/>
          <dgm:bulletEnabled val="1"/>
        </dgm:presLayoutVars>
      </dgm:prSet>
      <dgm:spPr/>
      <dgm:t>
        <a:bodyPr/>
        <a:lstStyle/>
        <a:p>
          <a:endParaRPr lang="en-US"/>
        </a:p>
      </dgm:t>
    </dgm:pt>
    <dgm:pt modelId="{16D62F98-BAA6-4967-AD31-D2C49F461D81}" type="pres">
      <dgm:prSet presAssocID="{4044F107-F0A3-47E7-9CD2-50A11FFB0FEC}" presName="childComposite" presStyleCnt="0">
        <dgm:presLayoutVars>
          <dgm:chMax val="0"/>
          <dgm:chPref val="0"/>
        </dgm:presLayoutVars>
      </dgm:prSet>
      <dgm:spPr/>
    </dgm:pt>
    <dgm:pt modelId="{31CE579F-5585-466F-8CE9-D2BA0FCA104A}" type="pres">
      <dgm:prSet presAssocID="{4044F107-F0A3-47E7-9CD2-50A11FFB0FEC}"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DD76D92B-D61E-46BC-A22D-54469792BA20}" type="pres">
      <dgm:prSet presAssocID="{4044F107-F0A3-47E7-9CD2-50A11FFB0FEC}" presName="childText" presStyleLbl="lnNode1" presStyleIdx="1" presStyleCnt="2">
        <dgm:presLayoutVars>
          <dgm:chMax val="0"/>
          <dgm:chPref val="0"/>
          <dgm:bulletEnabled val="1"/>
        </dgm:presLayoutVars>
      </dgm:prSet>
      <dgm:spPr/>
      <dgm:t>
        <a:bodyPr/>
        <a:lstStyle/>
        <a:p>
          <a:endParaRPr lang="en-US"/>
        </a:p>
      </dgm:t>
    </dgm:pt>
  </dgm:ptLst>
  <dgm:cxnLst>
    <dgm:cxn modelId="{9E111176-1E2D-48C1-ABCE-55F6D7C7C908}" type="presOf" srcId="{2CA92ECC-B174-4CFC-9287-8BD3323F3796}" destId="{EB3664AC-C928-4D76-A416-1E1786E244F1}" srcOrd="0" destOrd="0" presId="urn:microsoft.com/office/officeart/2008/layout/PictureAccentList"/>
    <dgm:cxn modelId="{D9558B88-2551-4FCE-8D84-9B6E792E6F12}" type="presOf" srcId="{9B1087E4-B71E-42B5-B80B-D5CC06A7F743}" destId="{209DAFB9-7927-4767-AB10-074A7B59EDD1}" srcOrd="0" destOrd="0" presId="urn:microsoft.com/office/officeart/2008/layout/PictureAccentList"/>
    <dgm:cxn modelId="{9E59EF75-1285-4F80-B8CE-B8CD2A75EC93}" type="presOf" srcId="{724A0257-7FD6-4605-B588-FB1E624CBC3E}" destId="{1F113E13-AD16-40B6-BA89-A52FFE11CEC4}" srcOrd="0" destOrd="0" presId="urn:microsoft.com/office/officeart/2008/layout/PictureAccentList"/>
    <dgm:cxn modelId="{1BDE80DA-6372-4626-AB34-FB4109487CD1}" srcId="{724A0257-7FD6-4605-B588-FB1E624CBC3E}" destId="{2CA92ECC-B174-4CFC-9287-8BD3323F3796}" srcOrd="0" destOrd="0" parTransId="{352FEEA7-6E11-4E0C-AAE7-2418C32245E2}" sibTransId="{73789F42-B653-4C74-AFF6-E8D06C180C6D}"/>
    <dgm:cxn modelId="{F2D5CC15-EBBD-441F-9C7D-E89A71929FF3}" srcId="{2CA92ECC-B174-4CFC-9287-8BD3323F3796}" destId="{4044F107-F0A3-47E7-9CD2-50A11FFB0FEC}" srcOrd="1" destOrd="0" parTransId="{99AA0FA3-87DD-4224-84D9-952602061A73}" sibTransId="{DDC990B6-DEFF-4273-AD41-D806BC9D175A}"/>
    <dgm:cxn modelId="{3A420B55-FA1E-40B1-BFE3-43C099F40022}" type="presOf" srcId="{4044F107-F0A3-47E7-9CD2-50A11FFB0FEC}" destId="{DD76D92B-D61E-46BC-A22D-54469792BA20}" srcOrd="0" destOrd="0" presId="urn:microsoft.com/office/officeart/2008/layout/PictureAccentList"/>
    <dgm:cxn modelId="{EF416B91-DEFC-4CD3-A458-1378EDAB66C7}" srcId="{2CA92ECC-B174-4CFC-9287-8BD3323F3796}" destId="{9B1087E4-B71E-42B5-B80B-D5CC06A7F743}" srcOrd="0" destOrd="0" parTransId="{4B01887E-DF85-496B-B3F9-2764E5BBFD4C}" sibTransId="{8ADDFD01-4702-46E1-A566-C743B2FA74F2}"/>
    <dgm:cxn modelId="{4D6AEEF8-4FAD-446B-AAF8-4F7EF28C8791}" type="presParOf" srcId="{1F113E13-AD16-40B6-BA89-A52FFE11CEC4}" destId="{49E5F1DF-F2E8-4356-83D6-2EB730307662}" srcOrd="0" destOrd="0" presId="urn:microsoft.com/office/officeart/2008/layout/PictureAccentList"/>
    <dgm:cxn modelId="{C9EA61BD-5A96-481C-AE78-F89796679D4D}" type="presParOf" srcId="{49E5F1DF-F2E8-4356-83D6-2EB730307662}" destId="{E9FA8605-875A-4E83-B655-DD431AB91B47}" srcOrd="0" destOrd="0" presId="urn:microsoft.com/office/officeart/2008/layout/PictureAccentList"/>
    <dgm:cxn modelId="{6F4D05CC-E7C8-4634-AB52-AAA97131E17F}" type="presParOf" srcId="{E9FA8605-875A-4E83-B655-DD431AB91B47}" destId="{EB3664AC-C928-4D76-A416-1E1786E244F1}" srcOrd="0" destOrd="0" presId="urn:microsoft.com/office/officeart/2008/layout/PictureAccentList"/>
    <dgm:cxn modelId="{6E1D6339-D356-4B41-9290-F8E29E0C9086}" type="presParOf" srcId="{49E5F1DF-F2E8-4356-83D6-2EB730307662}" destId="{89D24D4B-9459-4E82-A296-0E4D09279C78}" srcOrd="1" destOrd="0" presId="urn:microsoft.com/office/officeart/2008/layout/PictureAccentList"/>
    <dgm:cxn modelId="{276FEABD-4074-422C-94BC-D94D5139A83D}" type="presParOf" srcId="{89D24D4B-9459-4E82-A296-0E4D09279C78}" destId="{9645D2C1-3378-481C-919F-95619D372277}" srcOrd="0" destOrd="0" presId="urn:microsoft.com/office/officeart/2008/layout/PictureAccentList"/>
    <dgm:cxn modelId="{1F0654AA-1E09-42C4-8B26-AA02BB90D21B}" type="presParOf" srcId="{9645D2C1-3378-481C-919F-95619D372277}" destId="{F0926E4F-8E94-41E4-8714-7470EDE5A495}" srcOrd="0" destOrd="0" presId="urn:microsoft.com/office/officeart/2008/layout/PictureAccentList"/>
    <dgm:cxn modelId="{4789F820-4824-4691-8666-2C7574DCBAD5}" type="presParOf" srcId="{9645D2C1-3378-481C-919F-95619D372277}" destId="{209DAFB9-7927-4767-AB10-074A7B59EDD1}" srcOrd="1" destOrd="0" presId="urn:microsoft.com/office/officeart/2008/layout/PictureAccentList"/>
    <dgm:cxn modelId="{738A2DD2-A90C-4082-844B-B4BBF95FFF68}" type="presParOf" srcId="{89D24D4B-9459-4E82-A296-0E4D09279C78}" destId="{16D62F98-BAA6-4967-AD31-D2C49F461D81}" srcOrd="1" destOrd="0" presId="urn:microsoft.com/office/officeart/2008/layout/PictureAccentList"/>
    <dgm:cxn modelId="{BBA748DF-EEC5-4851-AB8C-6E3F711B3B4F}" type="presParOf" srcId="{16D62F98-BAA6-4967-AD31-D2C49F461D81}" destId="{31CE579F-5585-466F-8CE9-D2BA0FCA104A}" srcOrd="0" destOrd="0" presId="urn:microsoft.com/office/officeart/2008/layout/PictureAccentList"/>
    <dgm:cxn modelId="{34A88A44-7F3D-4CF8-ACFC-1B3DDA891D24}" type="presParOf" srcId="{16D62F98-BAA6-4967-AD31-D2C49F461D81}" destId="{DD76D92B-D61E-46BC-A22D-54469792BA20}"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65A4A5-B37D-4028-988B-E48B6C513243}"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05B05720-B95F-4A4E-BE41-6CA8CF1744A1}">
      <dgm:prSet phldrT="[Text]" custT="1"/>
      <dgm:spPr/>
      <dgm:t>
        <a:bodyPr/>
        <a:lstStyle/>
        <a:p>
          <a:r>
            <a:rPr lang="id-ID" sz="2400" dirty="0" smtClean="0">
              <a:latin typeface="+mj-lt"/>
              <a:ea typeface="Times New Roman" panose="02020603050405020304" pitchFamily="18" charset="0"/>
            </a:rPr>
            <a:t>a new paradigm in collaboration-based mathematics learning: </a:t>
          </a:r>
          <a:endParaRPr lang="en-US" sz="2400" dirty="0" smtClean="0">
            <a:latin typeface="+mj-lt"/>
            <a:ea typeface="Times New Roman" panose="02020603050405020304" pitchFamily="18" charset="0"/>
          </a:endParaRPr>
        </a:p>
        <a:p>
          <a:r>
            <a:rPr lang="id-ID" sz="2400" dirty="0" smtClean="0">
              <a:latin typeface="+mj-lt"/>
              <a:ea typeface="Times New Roman" panose="02020603050405020304" pitchFamily="18" charset="0"/>
            </a:rPr>
            <a:t>"students actively construct meaning – teachers as facilitators, while students discover concepts – teachers support problem-solving." </a:t>
          </a:r>
          <a:endParaRPr lang="en-US" sz="2400" dirty="0">
            <a:latin typeface="+mj-lt"/>
          </a:endParaRPr>
        </a:p>
      </dgm:t>
    </dgm:pt>
    <dgm:pt modelId="{C270E77F-72F6-4C32-82CD-E4BDAF5F9B5E}" type="parTrans" cxnId="{BA8FC487-53E2-47E9-B753-CC23D1CB1A61}">
      <dgm:prSet/>
      <dgm:spPr/>
      <dgm:t>
        <a:bodyPr/>
        <a:lstStyle/>
        <a:p>
          <a:endParaRPr lang="en-US" sz="2400">
            <a:latin typeface="+mj-lt"/>
          </a:endParaRPr>
        </a:p>
      </dgm:t>
    </dgm:pt>
    <dgm:pt modelId="{D83D4CBE-C50B-45BC-91E1-4287007CDBFC}" type="sibTrans" cxnId="{BA8FC487-53E2-47E9-B753-CC23D1CB1A61}">
      <dgm:prSet/>
      <dgm:spPr/>
      <dgm:t>
        <a:bodyPr/>
        <a:lstStyle/>
        <a:p>
          <a:endParaRPr lang="en-US" sz="2400">
            <a:latin typeface="+mj-lt"/>
          </a:endParaRPr>
        </a:p>
      </dgm:t>
    </dgm:pt>
    <dgm:pt modelId="{7D7B3065-C56D-4146-BF3E-F07A6101B642}">
      <dgm:prSet phldrT="[Text]" custT="1"/>
      <dgm:spPr>
        <a:solidFill>
          <a:schemeClr val="accent6">
            <a:lumMod val="40000"/>
            <a:lumOff val="60000"/>
          </a:schemeClr>
        </a:solidFill>
      </dgm:spPr>
      <dgm:t>
        <a:bodyPr/>
        <a:lstStyle/>
        <a:p>
          <a:pPr>
            <a:lnSpc>
              <a:spcPct val="100000"/>
            </a:lnSpc>
          </a:pPr>
          <a:r>
            <a:rPr lang="en-US" sz="2400" dirty="0" smtClean="0">
              <a:solidFill>
                <a:srgbClr val="FF0000"/>
              </a:solidFill>
              <a:latin typeface="+mj-lt"/>
            </a:rPr>
            <a:t>The management model was carried out through three stages of introduction, core activity, and closing; with five conditions: 1) implementation of learning method; 2) The management of study groups and media; 3) The management of teaching materials; 4) Multi-directional interaction management; and 5) Management of authentic assessment.</a:t>
          </a:r>
          <a:endParaRPr lang="en-US" sz="2400" dirty="0">
            <a:solidFill>
              <a:srgbClr val="FF0000"/>
            </a:solidFill>
            <a:latin typeface="+mj-lt"/>
          </a:endParaRPr>
        </a:p>
      </dgm:t>
    </dgm:pt>
    <dgm:pt modelId="{A22BF123-EB75-481B-87A4-FD379C438BEC}" type="parTrans" cxnId="{4F97B19E-0E0E-449D-8E4B-81B0AA8FEC04}">
      <dgm:prSet/>
      <dgm:spPr/>
      <dgm:t>
        <a:bodyPr/>
        <a:lstStyle/>
        <a:p>
          <a:endParaRPr lang="en-US" sz="2400">
            <a:latin typeface="+mj-lt"/>
          </a:endParaRPr>
        </a:p>
      </dgm:t>
    </dgm:pt>
    <dgm:pt modelId="{7EC55FEA-721C-4BE0-A987-971F4C9ABCD7}" type="sibTrans" cxnId="{4F97B19E-0E0E-449D-8E4B-81B0AA8FEC04}">
      <dgm:prSet/>
      <dgm:spPr/>
      <dgm:t>
        <a:bodyPr/>
        <a:lstStyle/>
        <a:p>
          <a:endParaRPr lang="en-US" sz="2400">
            <a:latin typeface="+mj-lt"/>
          </a:endParaRPr>
        </a:p>
      </dgm:t>
    </dgm:pt>
    <dgm:pt modelId="{5FB9D98C-9C36-41C0-8B81-AE22275D2985}">
      <dgm:prSet phldrT="[Text]" custT="1"/>
      <dgm:spPr/>
      <dgm:t>
        <a:bodyPr/>
        <a:lstStyle/>
        <a:p>
          <a:r>
            <a:rPr lang="id-ID" sz="2400" dirty="0" smtClean="0">
              <a:solidFill>
                <a:schemeClr val="tx1"/>
              </a:solidFill>
            </a:rPr>
            <a:t>In preparing independent students, mathematics teachers are required to be wise and challenging</a:t>
          </a:r>
          <a:r>
            <a:rPr lang="en-US" sz="2400" dirty="0" smtClean="0">
              <a:solidFill>
                <a:schemeClr val="tx1"/>
              </a:solidFill>
            </a:rPr>
            <a:t> students, and </a:t>
          </a:r>
          <a:r>
            <a:rPr lang="id-ID" sz="2400" dirty="0" smtClean="0">
              <a:solidFill>
                <a:schemeClr val="tx1"/>
              </a:solidFill>
            </a:rPr>
            <a:t>also empower, enable, and build students' abilities</a:t>
          </a:r>
          <a:r>
            <a:rPr lang="en-US" sz="2400" dirty="0" smtClean="0">
              <a:solidFill>
                <a:schemeClr val="tx1"/>
              </a:solidFill>
            </a:rPr>
            <a:t>.</a:t>
          </a:r>
          <a:endParaRPr lang="en-US" sz="2400" dirty="0">
            <a:solidFill>
              <a:schemeClr val="tx1"/>
            </a:solidFill>
            <a:latin typeface="+mj-lt"/>
          </a:endParaRPr>
        </a:p>
      </dgm:t>
    </dgm:pt>
    <dgm:pt modelId="{B93761FE-52B7-40C7-B7A1-B7FC564A88C1}" type="parTrans" cxnId="{638A376E-677B-4AA9-B601-4A8A3B00B812}">
      <dgm:prSet/>
      <dgm:spPr/>
      <dgm:t>
        <a:bodyPr/>
        <a:lstStyle/>
        <a:p>
          <a:endParaRPr lang="en-US" sz="2400">
            <a:latin typeface="+mj-lt"/>
          </a:endParaRPr>
        </a:p>
      </dgm:t>
    </dgm:pt>
    <dgm:pt modelId="{F6C5E7CD-DDBD-4F65-B747-E0681AFBA5A3}" type="sibTrans" cxnId="{638A376E-677B-4AA9-B601-4A8A3B00B812}">
      <dgm:prSet/>
      <dgm:spPr/>
      <dgm:t>
        <a:bodyPr/>
        <a:lstStyle/>
        <a:p>
          <a:endParaRPr lang="en-US" sz="2400">
            <a:latin typeface="+mj-lt"/>
          </a:endParaRPr>
        </a:p>
      </dgm:t>
    </dgm:pt>
    <dgm:pt modelId="{F917F9D8-B1E4-4CB2-B790-A5D6D21D6722}" type="pres">
      <dgm:prSet presAssocID="{6A65A4A5-B37D-4028-988B-E48B6C513243}" presName="linearFlow" presStyleCnt="0">
        <dgm:presLayoutVars>
          <dgm:dir/>
          <dgm:resizeHandles val="exact"/>
        </dgm:presLayoutVars>
      </dgm:prSet>
      <dgm:spPr/>
      <dgm:t>
        <a:bodyPr/>
        <a:lstStyle/>
        <a:p>
          <a:endParaRPr lang="en-US"/>
        </a:p>
      </dgm:t>
    </dgm:pt>
    <dgm:pt modelId="{BA5D69CF-9EA6-4B2A-B6C5-7A8CA820F939}" type="pres">
      <dgm:prSet presAssocID="{05B05720-B95F-4A4E-BE41-6CA8CF1744A1}" presName="composite" presStyleCnt="0"/>
      <dgm:spPr/>
    </dgm:pt>
    <dgm:pt modelId="{4DADB488-E30A-44E8-A89D-571474FE666F}" type="pres">
      <dgm:prSet presAssocID="{05B05720-B95F-4A4E-BE41-6CA8CF1744A1}" presName="imgShp" presStyleLbl="fgImgPlace1" presStyleIdx="0" presStyleCnt="3" custLinFactX="-9580" custLinFactNeighborX="-100000" custLinFactNeighborY="-1148"/>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A4A1BC24-8F60-4C86-B504-A14CD2A87246}" type="pres">
      <dgm:prSet presAssocID="{05B05720-B95F-4A4E-BE41-6CA8CF1744A1}" presName="txShp" presStyleLbl="node1" presStyleIdx="0" presStyleCnt="3" custScaleX="136938">
        <dgm:presLayoutVars>
          <dgm:bulletEnabled val="1"/>
        </dgm:presLayoutVars>
      </dgm:prSet>
      <dgm:spPr/>
      <dgm:t>
        <a:bodyPr/>
        <a:lstStyle/>
        <a:p>
          <a:endParaRPr lang="en-US"/>
        </a:p>
      </dgm:t>
    </dgm:pt>
    <dgm:pt modelId="{1F511FCC-6D59-4E58-9573-1116ADEF753E}" type="pres">
      <dgm:prSet presAssocID="{D83D4CBE-C50B-45BC-91E1-4287007CDBFC}" presName="spacing" presStyleCnt="0"/>
      <dgm:spPr/>
    </dgm:pt>
    <dgm:pt modelId="{68BE18CA-BE6D-48DB-9AE9-2124A5C54737}" type="pres">
      <dgm:prSet presAssocID="{7D7B3065-C56D-4146-BF3E-F07A6101B642}" presName="composite" presStyleCnt="0"/>
      <dgm:spPr/>
    </dgm:pt>
    <dgm:pt modelId="{A5EBF07B-9FFC-463A-A132-BB121957C59D}" type="pres">
      <dgm:prSet presAssocID="{7D7B3065-C56D-4146-BF3E-F07A6101B642}" presName="imgShp" presStyleLbl="fgImgPlace1" presStyleIdx="1" presStyleCnt="3" custLinFactX="-11111" custLinFactNeighborX="-100000" custLinFactNeighborY="549"/>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C902C828-C38A-43FB-BA51-BF3BA3E5F834}" type="pres">
      <dgm:prSet presAssocID="{7D7B3065-C56D-4146-BF3E-F07A6101B642}" presName="txShp" presStyleLbl="node1" presStyleIdx="1" presStyleCnt="3" custScaleX="144806" custScaleY="150761">
        <dgm:presLayoutVars>
          <dgm:bulletEnabled val="1"/>
        </dgm:presLayoutVars>
      </dgm:prSet>
      <dgm:spPr/>
      <dgm:t>
        <a:bodyPr/>
        <a:lstStyle/>
        <a:p>
          <a:endParaRPr lang="en-US"/>
        </a:p>
      </dgm:t>
    </dgm:pt>
    <dgm:pt modelId="{D543C7ED-7EA2-49F5-BA12-53047E022E00}" type="pres">
      <dgm:prSet presAssocID="{7EC55FEA-721C-4BE0-A987-971F4C9ABCD7}" presName="spacing" presStyleCnt="0"/>
      <dgm:spPr/>
    </dgm:pt>
    <dgm:pt modelId="{2A20A4E6-292E-4C4D-B4E3-38FAFC0626AE}" type="pres">
      <dgm:prSet presAssocID="{5FB9D98C-9C36-41C0-8B81-AE22275D2985}" presName="composite" presStyleCnt="0"/>
      <dgm:spPr/>
    </dgm:pt>
    <dgm:pt modelId="{45950A70-5A05-4DEE-A5CD-8273A48EA54B}" type="pres">
      <dgm:prSet presAssocID="{5FB9D98C-9C36-41C0-8B81-AE22275D2985}"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34AA9064-8F2F-4190-A4F5-D3D683F95A40}" type="pres">
      <dgm:prSet presAssocID="{5FB9D98C-9C36-41C0-8B81-AE22275D2985}" presName="txShp" presStyleLbl="node1" presStyleIdx="2" presStyleCnt="3" custScaleX="114798" custLinFactNeighborX="9976">
        <dgm:presLayoutVars>
          <dgm:bulletEnabled val="1"/>
        </dgm:presLayoutVars>
      </dgm:prSet>
      <dgm:spPr/>
      <dgm:t>
        <a:bodyPr/>
        <a:lstStyle/>
        <a:p>
          <a:endParaRPr lang="en-US"/>
        </a:p>
      </dgm:t>
    </dgm:pt>
  </dgm:ptLst>
  <dgm:cxnLst>
    <dgm:cxn modelId="{3F86B41F-5DCB-49CE-8108-0A3F48EBFB30}" type="presOf" srcId="{7D7B3065-C56D-4146-BF3E-F07A6101B642}" destId="{C902C828-C38A-43FB-BA51-BF3BA3E5F834}" srcOrd="0" destOrd="0" presId="urn:microsoft.com/office/officeart/2005/8/layout/vList3"/>
    <dgm:cxn modelId="{F7EC0C45-0196-4A46-997E-409D876DB6FC}" type="presOf" srcId="{05B05720-B95F-4A4E-BE41-6CA8CF1744A1}" destId="{A4A1BC24-8F60-4C86-B504-A14CD2A87246}" srcOrd="0" destOrd="0" presId="urn:microsoft.com/office/officeart/2005/8/layout/vList3"/>
    <dgm:cxn modelId="{34E23ADD-E296-4079-906E-4BB95C19796A}" type="presOf" srcId="{5FB9D98C-9C36-41C0-8B81-AE22275D2985}" destId="{34AA9064-8F2F-4190-A4F5-D3D683F95A40}" srcOrd="0" destOrd="0" presId="urn:microsoft.com/office/officeart/2005/8/layout/vList3"/>
    <dgm:cxn modelId="{BA8FC487-53E2-47E9-B753-CC23D1CB1A61}" srcId="{6A65A4A5-B37D-4028-988B-E48B6C513243}" destId="{05B05720-B95F-4A4E-BE41-6CA8CF1744A1}" srcOrd="0" destOrd="0" parTransId="{C270E77F-72F6-4C32-82CD-E4BDAF5F9B5E}" sibTransId="{D83D4CBE-C50B-45BC-91E1-4287007CDBFC}"/>
    <dgm:cxn modelId="{638A376E-677B-4AA9-B601-4A8A3B00B812}" srcId="{6A65A4A5-B37D-4028-988B-E48B6C513243}" destId="{5FB9D98C-9C36-41C0-8B81-AE22275D2985}" srcOrd="2" destOrd="0" parTransId="{B93761FE-52B7-40C7-B7A1-B7FC564A88C1}" sibTransId="{F6C5E7CD-DDBD-4F65-B747-E0681AFBA5A3}"/>
    <dgm:cxn modelId="{4F97B19E-0E0E-449D-8E4B-81B0AA8FEC04}" srcId="{6A65A4A5-B37D-4028-988B-E48B6C513243}" destId="{7D7B3065-C56D-4146-BF3E-F07A6101B642}" srcOrd="1" destOrd="0" parTransId="{A22BF123-EB75-481B-87A4-FD379C438BEC}" sibTransId="{7EC55FEA-721C-4BE0-A987-971F4C9ABCD7}"/>
    <dgm:cxn modelId="{0AB0D7B0-9019-4254-9EF8-20C73828D1FA}" type="presOf" srcId="{6A65A4A5-B37D-4028-988B-E48B6C513243}" destId="{F917F9D8-B1E4-4CB2-B790-A5D6D21D6722}" srcOrd="0" destOrd="0" presId="urn:microsoft.com/office/officeart/2005/8/layout/vList3"/>
    <dgm:cxn modelId="{C8473235-064E-4593-B899-B164D36F0B9E}" type="presParOf" srcId="{F917F9D8-B1E4-4CB2-B790-A5D6D21D6722}" destId="{BA5D69CF-9EA6-4B2A-B6C5-7A8CA820F939}" srcOrd="0" destOrd="0" presId="urn:microsoft.com/office/officeart/2005/8/layout/vList3"/>
    <dgm:cxn modelId="{3E53777C-BD12-47CC-972A-1C597EAB58AA}" type="presParOf" srcId="{BA5D69CF-9EA6-4B2A-B6C5-7A8CA820F939}" destId="{4DADB488-E30A-44E8-A89D-571474FE666F}" srcOrd="0" destOrd="0" presId="urn:microsoft.com/office/officeart/2005/8/layout/vList3"/>
    <dgm:cxn modelId="{8170AB63-B5EC-4F47-BEC5-EEB3025749B4}" type="presParOf" srcId="{BA5D69CF-9EA6-4B2A-B6C5-7A8CA820F939}" destId="{A4A1BC24-8F60-4C86-B504-A14CD2A87246}" srcOrd="1" destOrd="0" presId="urn:microsoft.com/office/officeart/2005/8/layout/vList3"/>
    <dgm:cxn modelId="{28744E94-18D8-422A-B83C-E690CDCF8422}" type="presParOf" srcId="{F917F9D8-B1E4-4CB2-B790-A5D6D21D6722}" destId="{1F511FCC-6D59-4E58-9573-1116ADEF753E}" srcOrd="1" destOrd="0" presId="urn:microsoft.com/office/officeart/2005/8/layout/vList3"/>
    <dgm:cxn modelId="{049353F8-3557-48A3-A594-5798C4A84666}" type="presParOf" srcId="{F917F9D8-B1E4-4CB2-B790-A5D6D21D6722}" destId="{68BE18CA-BE6D-48DB-9AE9-2124A5C54737}" srcOrd="2" destOrd="0" presId="urn:microsoft.com/office/officeart/2005/8/layout/vList3"/>
    <dgm:cxn modelId="{988156BF-DCD0-4355-AD1E-27CDD2A7D9FA}" type="presParOf" srcId="{68BE18CA-BE6D-48DB-9AE9-2124A5C54737}" destId="{A5EBF07B-9FFC-463A-A132-BB121957C59D}" srcOrd="0" destOrd="0" presId="urn:microsoft.com/office/officeart/2005/8/layout/vList3"/>
    <dgm:cxn modelId="{DFB0372C-796B-4B9D-AF7F-34FDB94CE4B6}" type="presParOf" srcId="{68BE18CA-BE6D-48DB-9AE9-2124A5C54737}" destId="{C902C828-C38A-43FB-BA51-BF3BA3E5F834}" srcOrd="1" destOrd="0" presId="urn:microsoft.com/office/officeart/2005/8/layout/vList3"/>
    <dgm:cxn modelId="{4F891D77-06A5-4554-A0AB-3F94E0829964}" type="presParOf" srcId="{F917F9D8-B1E4-4CB2-B790-A5D6D21D6722}" destId="{D543C7ED-7EA2-49F5-BA12-53047E022E00}" srcOrd="3" destOrd="0" presId="urn:microsoft.com/office/officeart/2005/8/layout/vList3"/>
    <dgm:cxn modelId="{A6511AC7-A61C-42BA-8AB1-67DD517F4ACA}" type="presParOf" srcId="{F917F9D8-B1E4-4CB2-B790-A5D6D21D6722}" destId="{2A20A4E6-292E-4C4D-B4E3-38FAFC0626AE}" srcOrd="4" destOrd="0" presId="urn:microsoft.com/office/officeart/2005/8/layout/vList3"/>
    <dgm:cxn modelId="{91649F30-3317-4E65-90C5-A381D25C448A}" type="presParOf" srcId="{2A20A4E6-292E-4C4D-B4E3-38FAFC0626AE}" destId="{45950A70-5A05-4DEE-A5CD-8273A48EA54B}" srcOrd="0" destOrd="0" presId="urn:microsoft.com/office/officeart/2005/8/layout/vList3"/>
    <dgm:cxn modelId="{A2BFDA7B-D815-48AE-812A-02DFFB43EAA7}" type="presParOf" srcId="{2A20A4E6-292E-4C4D-B4E3-38FAFC0626AE}" destId="{34AA9064-8F2F-4190-A4F5-D3D683F95A40}"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C2425-2D82-4380-A67E-BE9FF52671E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75387E6-59B8-46AC-8AD5-1490E1F8EB5A}">
      <dgm:prSet phldrT="[Text]" custT="1"/>
      <dgm:spPr/>
      <dgm:t>
        <a:bodyPr/>
        <a:lstStyle/>
        <a:p>
          <a:r>
            <a:rPr lang="en-US" sz="3000" dirty="0" smtClean="0"/>
            <a:t>Research Design</a:t>
          </a:r>
          <a:endParaRPr lang="en-US" sz="3000" dirty="0"/>
        </a:p>
      </dgm:t>
    </dgm:pt>
    <dgm:pt modelId="{6F62BBA5-6160-45AD-A8B0-90984CFB130F}" type="parTrans" cxnId="{FEDAF5F6-1038-4BD6-901D-B272F351ADD8}">
      <dgm:prSet/>
      <dgm:spPr/>
      <dgm:t>
        <a:bodyPr/>
        <a:lstStyle/>
        <a:p>
          <a:endParaRPr lang="en-US"/>
        </a:p>
      </dgm:t>
    </dgm:pt>
    <dgm:pt modelId="{93025AFF-12BA-447C-B0B2-3FAA7CBDC7A0}" type="sibTrans" cxnId="{FEDAF5F6-1038-4BD6-901D-B272F351ADD8}">
      <dgm:prSet/>
      <dgm:spPr/>
      <dgm:t>
        <a:bodyPr/>
        <a:lstStyle/>
        <a:p>
          <a:endParaRPr lang="en-US"/>
        </a:p>
      </dgm:t>
    </dgm:pt>
    <dgm:pt modelId="{0ABB2DE4-A47C-49BA-906E-8C34C609690B}">
      <dgm:prSet phldrT="[Text]" custT="1"/>
      <dgm:spPr/>
      <dgm:t>
        <a:bodyPr/>
        <a:lstStyle/>
        <a:p>
          <a:r>
            <a:rPr lang="id-ID" sz="2400" smtClean="0">
              <a:effectLst/>
              <a:latin typeface="+mn-lt"/>
              <a:ea typeface="+mn-ea"/>
              <a:cs typeface="+mn-cs"/>
            </a:rPr>
            <a:t>qualitative</a:t>
          </a:r>
          <a:endParaRPr lang="en-US" sz="2400" dirty="0"/>
        </a:p>
      </dgm:t>
    </dgm:pt>
    <dgm:pt modelId="{EB91B8A9-FD30-445A-9013-FA8CA51610FE}" type="parTrans" cxnId="{60C0ED86-323E-485E-A8A4-0EB93555A584}">
      <dgm:prSet/>
      <dgm:spPr/>
      <dgm:t>
        <a:bodyPr/>
        <a:lstStyle/>
        <a:p>
          <a:endParaRPr lang="en-US"/>
        </a:p>
      </dgm:t>
    </dgm:pt>
    <dgm:pt modelId="{E9116663-5A78-401F-880D-AAAD8CDB497C}" type="sibTrans" cxnId="{60C0ED86-323E-485E-A8A4-0EB93555A584}">
      <dgm:prSet/>
      <dgm:spPr/>
      <dgm:t>
        <a:bodyPr/>
        <a:lstStyle/>
        <a:p>
          <a:endParaRPr lang="en-US"/>
        </a:p>
      </dgm:t>
    </dgm:pt>
    <dgm:pt modelId="{9BAB5921-2344-47B1-9E0F-C2CCF84FEC58}">
      <dgm:prSet phldrT="[Text]" custT="1"/>
      <dgm:spPr/>
      <dgm:t>
        <a:bodyPr/>
        <a:lstStyle/>
        <a:p>
          <a:r>
            <a:rPr lang="id-ID" sz="2400" dirty="0" smtClean="0">
              <a:effectLst/>
              <a:latin typeface="+mn-lt"/>
              <a:ea typeface="+mn-ea"/>
              <a:cs typeface="+mn-cs"/>
            </a:rPr>
            <a:t>ethnographic</a:t>
          </a:r>
          <a:endParaRPr lang="en-US" sz="2400" dirty="0"/>
        </a:p>
      </dgm:t>
    </dgm:pt>
    <dgm:pt modelId="{677CAD7B-FC45-43B7-86DF-D9A6706D4569}" type="parTrans" cxnId="{4DD6F4AE-0281-4FFA-8C25-00E947EFA654}">
      <dgm:prSet/>
      <dgm:spPr/>
      <dgm:t>
        <a:bodyPr/>
        <a:lstStyle/>
        <a:p>
          <a:endParaRPr lang="en-US"/>
        </a:p>
      </dgm:t>
    </dgm:pt>
    <dgm:pt modelId="{50E7DAF4-8FDF-44B1-B5C2-F8D2BE357706}" type="sibTrans" cxnId="{4DD6F4AE-0281-4FFA-8C25-00E947EFA654}">
      <dgm:prSet/>
      <dgm:spPr/>
      <dgm:t>
        <a:bodyPr/>
        <a:lstStyle/>
        <a:p>
          <a:endParaRPr lang="en-US"/>
        </a:p>
      </dgm:t>
    </dgm:pt>
    <dgm:pt modelId="{FD11583E-8D6B-42A5-8596-C172ECBF244C}">
      <dgm:prSet phldrT="[Text]" custT="1"/>
      <dgm:spPr/>
      <dgm:t>
        <a:bodyPr/>
        <a:lstStyle/>
        <a:p>
          <a:r>
            <a:rPr lang="en-US" sz="3000" dirty="0" smtClean="0"/>
            <a:t>Subjects</a:t>
          </a:r>
          <a:endParaRPr lang="en-US" sz="3000" dirty="0"/>
        </a:p>
      </dgm:t>
    </dgm:pt>
    <dgm:pt modelId="{BA39902C-A974-4CF0-8866-309B29DBDAF3}" type="parTrans" cxnId="{81B1C1B9-0639-4093-8501-467441A3684E}">
      <dgm:prSet/>
      <dgm:spPr/>
      <dgm:t>
        <a:bodyPr/>
        <a:lstStyle/>
        <a:p>
          <a:endParaRPr lang="en-US"/>
        </a:p>
      </dgm:t>
    </dgm:pt>
    <dgm:pt modelId="{BBCF8B1C-4BB6-4C33-8D6B-8FDDA7A81F4A}" type="sibTrans" cxnId="{81B1C1B9-0639-4093-8501-467441A3684E}">
      <dgm:prSet/>
      <dgm:spPr/>
      <dgm:t>
        <a:bodyPr/>
        <a:lstStyle/>
        <a:p>
          <a:endParaRPr lang="en-US"/>
        </a:p>
      </dgm:t>
    </dgm:pt>
    <dgm:pt modelId="{015C9EDC-8CEB-47B6-972F-F049B658925B}">
      <dgm:prSet phldrT="[Text]" custT="1"/>
      <dgm:spPr/>
      <dgm:t>
        <a:bodyPr/>
        <a:lstStyle/>
        <a:p>
          <a:r>
            <a:rPr lang="en-US" sz="2400" dirty="0" smtClean="0">
              <a:effectLst/>
              <a:latin typeface="+mn-lt"/>
              <a:ea typeface="+mn-ea"/>
              <a:cs typeface="+mn-cs"/>
            </a:rPr>
            <a:t>S</a:t>
          </a:r>
          <a:r>
            <a:rPr lang="id-ID" sz="2400" dirty="0" smtClean="0">
              <a:effectLst/>
              <a:latin typeface="+mn-lt"/>
              <a:ea typeface="+mn-ea"/>
              <a:cs typeface="+mn-cs"/>
            </a:rPr>
            <a:t>chool principals, mathematics teachers, and grade IX students of SMP Negeri 1 Colomadu Karanganyar, Central Java, Indonesia</a:t>
          </a:r>
          <a:endParaRPr lang="en-US" sz="2400" dirty="0"/>
        </a:p>
      </dgm:t>
    </dgm:pt>
    <dgm:pt modelId="{54B4CB9A-4840-461B-B483-ECD9454A1975}" type="parTrans" cxnId="{936C3B5A-C13E-4265-96F5-3DA122CF8346}">
      <dgm:prSet/>
      <dgm:spPr/>
      <dgm:t>
        <a:bodyPr/>
        <a:lstStyle/>
        <a:p>
          <a:endParaRPr lang="en-US"/>
        </a:p>
      </dgm:t>
    </dgm:pt>
    <dgm:pt modelId="{E6E0B6FB-6242-409E-AE1C-9995EBC52C36}" type="sibTrans" cxnId="{936C3B5A-C13E-4265-96F5-3DA122CF8346}">
      <dgm:prSet/>
      <dgm:spPr/>
      <dgm:t>
        <a:bodyPr/>
        <a:lstStyle/>
        <a:p>
          <a:endParaRPr lang="en-US"/>
        </a:p>
      </dgm:t>
    </dgm:pt>
    <dgm:pt modelId="{CB48EB40-8E0F-40BC-B948-6F02B27F7992}">
      <dgm:prSet phldrT="[Text]" custT="1"/>
      <dgm:spPr/>
      <dgm:t>
        <a:bodyPr/>
        <a:lstStyle/>
        <a:p>
          <a:r>
            <a:rPr lang="en-US" sz="3000" dirty="0" smtClean="0"/>
            <a:t>Data Collection</a:t>
          </a:r>
          <a:endParaRPr lang="en-US" sz="3000" dirty="0"/>
        </a:p>
      </dgm:t>
    </dgm:pt>
    <dgm:pt modelId="{51A64E7F-28D9-4292-B44A-87BCF15F2216}" type="parTrans" cxnId="{BD9D9E18-51CF-42D1-969A-88AC56FCC2A1}">
      <dgm:prSet/>
      <dgm:spPr/>
      <dgm:t>
        <a:bodyPr/>
        <a:lstStyle/>
        <a:p>
          <a:endParaRPr lang="en-US"/>
        </a:p>
      </dgm:t>
    </dgm:pt>
    <dgm:pt modelId="{CCB6705B-6421-47F8-A04F-D5EFBB3A3B8C}" type="sibTrans" cxnId="{BD9D9E18-51CF-42D1-969A-88AC56FCC2A1}">
      <dgm:prSet/>
      <dgm:spPr/>
      <dgm:t>
        <a:bodyPr/>
        <a:lstStyle/>
        <a:p>
          <a:endParaRPr lang="en-US"/>
        </a:p>
      </dgm:t>
    </dgm:pt>
    <dgm:pt modelId="{68966EE7-CD19-49D7-8807-2CD4BBD77927}">
      <dgm:prSet phldrT="[Text]" custT="1"/>
      <dgm:spPr/>
      <dgm:t>
        <a:bodyPr/>
        <a:lstStyle/>
        <a:p>
          <a:r>
            <a:rPr lang="id-ID" sz="2400" dirty="0" smtClean="0"/>
            <a:t>observation techniques and field notes</a:t>
          </a:r>
          <a:endParaRPr lang="en-US" sz="2400" dirty="0"/>
        </a:p>
      </dgm:t>
    </dgm:pt>
    <dgm:pt modelId="{DACA749B-B0C8-4FF1-ADEB-B61A05A8AA60}" type="parTrans" cxnId="{B5566949-3ACC-4B26-BF45-ED773C9E87F9}">
      <dgm:prSet/>
      <dgm:spPr/>
      <dgm:t>
        <a:bodyPr/>
        <a:lstStyle/>
        <a:p>
          <a:endParaRPr lang="en-US"/>
        </a:p>
      </dgm:t>
    </dgm:pt>
    <dgm:pt modelId="{0008B65D-0E14-4BCD-AA19-CE903FB3027B}" type="sibTrans" cxnId="{B5566949-3ACC-4B26-BF45-ED773C9E87F9}">
      <dgm:prSet/>
      <dgm:spPr/>
      <dgm:t>
        <a:bodyPr/>
        <a:lstStyle/>
        <a:p>
          <a:endParaRPr lang="en-US"/>
        </a:p>
      </dgm:t>
    </dgm:pt>
    <dgm:pt modelId="{9E9A17C4-49A9-4B6E-A2E5-CA2EE19A4C79}">
      <dgm:prSet phldrT="[Text]" custT="1"/>
      <dgm:spPr/>
      <dgm:t>
        <a:bodyPr/>
        <a:lstStyle/>
        <a:p>
          <a:r>
            <a:rPr lang="id-ID" sz="2400" dirty="0" smtClean="0"/>
            <a:t>Interviews</a:t>
          </a:r>
          <a:endParaRPr lang="en-US" sz="2400" dirty="0"/>
        </a:p>
      </dgm:t>
    </dgm:pt>
    <dgm:pt modelId="{3738B102-2ACD-45AA-9ED8-8F8F6AE5F857}" type="parTrans" cxnId="{653A8227-ACBE-4B29-86EB-4EE174FC11E5}">
      <dgm:prSet/>
      <dgm:spPr/>
      <dgm:t>
        <a:bodyPr/>
        <a:lstStyle/>
        <a:p>
          <a:endParaRPr lang="en-US"/>
        </a:p>
      </dgm:t>
    </dgm:pt>
    <dgm:pt modelId="{1915C6A5-75EB-40BB-91A0-5977C9DFD550}" type="sibTrans" cxnId="{653A8227-ACBE-4B29-86EB-4EE174FC11E5}">
      <dgm:prSet/>
      <dgm:spPr/>
      <dgm:t>
        <a:bodyPr/>
        <a:lstStyle/>
        <a:p>
          <a:endParaRPr lang="en-US"/>
        </a:p>
      </dgm:t>
    </dgm:pt>
    <dgm:pt modelId="{458D637B-E418-41E0-BC09-FE2FB2202A12}">
      <dgm:prSet phldrT="[Text]" custT="1"/>
      <dgm:spPr/>
      <dgm:t>
        <a:bodyPr/>
        <a:lstStyle/>
        <a:p>
          <a:r>
            <a:rPr lang="id-ID" sz="2400" dirty="0" smtClean="0"/>
            <a:t>documentation</a:t>
          </a:r>
          <a:endParaRPr lang="en-US" sz="2400" dirty="0"/>
        </a:p>
      </dgm:t>
    </dgm:pt>
    <dgm:pt modelId="{B404AC33-D1B2-4AA3-8DD7-432F05F2E480}" type="parTrans" cxnId="{4F4D81A5-BF0E-4941-B5FB-D1543F8395E6}">
      <dgm:prSet/>
      <dgm:spPr/>
      <dgm:t>
        <a:bodyPr/>
        <a:lstStyle/>
        <a:p>
          <a:endParaRPr lang="en-US"/>
        </a:p>
      </dgm:t>
    </dgm:pt>
    <dgm:pt modelId="{1634B6D2-8603-428F-A3E3-6312B528CB2B}" type="sibTrans" cxnId="{4F4D81A5-BF0E-4941-B5FB-D1543F8395E6}">
      <dgm:prSet/>
      <dgm:spPr/>
      <dgm:t>
        <a:bodyPr/>
        <a:lstStyle/>
        <a:p>
          <a:endParaRPr lang="en-US"/>
        </a:p>
      </dgm:t>
    </dgm:pt>
    <dgm:pt modelId="{154354B4-BA9C-489A-B33C-8C385DC211FE}">
      <dgm:prSet phldrT="[Text]" custT="1"/>
      <dgm:spPr/>
      <dgm:t>
        <a:bodyPr/>
        <a:lstStyle/>
        <a:p>
          <a:r>
            <a:rPr lang="en-US" sz="3000" dirty="0" smtClean="0"/>
            <a:t>Data Validity</a:t>
          </a:r>
          <a:endParaRPr lang="en-US" sz="3000" dirty="0"/>
        </a:p>
      </dgm:t>
    </dgm:pt>
    <dgm:pt modelId="{5AF5F8A0-BE16-4C05-98AD-7151C33890D0}" type="parTrans" cxnId="{B2CB71DC-C628-4186-ADAC-0D03FD27B56D}">
      <dgm:prSet/>
      <dgm:spPr/>
      <dgm:t>
        <a:bodyPr/>
        <a:lstStyle/>
        <a:p>
          <a:endParaRPr lang="en-US"/>
        </a:p>
      </dgm:t>
    </dgm:pt>
    <dgm:pt modelId="{B515EE66-BF53-43F8-9C51-96B683466531}" type="sibTrans" cxnId="{B2CB71DC-C628-4186-ADAC-0D03FD27B56D}">
      <dgm:prSet/>
      <dgm:spPr/>
      <dgm:t>
        <a:bodyPr/>
        <a:lstStyle/>
        <a:p>
          <a:endParaRPr lang="en-US"/>
        </a:p>
      </dgm:t>
    </dgm:pt>
    <dgm:pt modelId="{A5734755-7AE9-45DC-BB1D-C899F487FB56}">
      <dgm:prSet phldrT="[Text]" custT="1"/>
      <dgm:spPr/>
      <dgm:t>
        <a:bodyPr/>
        <a:lstStyle/>
        <a:p>
          <a:r>
            <a:rPr lang="id-ID" sz="2400" dirty="0" smtClean="0"/>
            <a:t>triangulation from sources and techniques </a:t>
          </a:r>
          <a:endParaRPr lang="en-US" sz="2400" dirty="0"/>
        </a:p>
      </dgm:t>
    </dgm:pt>
    <dgm:pt modelId="{D3FC1B14-13B4-4F46-AD5D-51C8AE62D5F7}" type="parTrans" cxnId="{0890A18C-754B-4EC3-B46D-55611A99F5E8}">
      <dgm:prSet/>
      <dgm:spPr/>
      <dgm:t>
        <a:bodyPr/>
        <a:lstStyle/>
        <a:p>
          <a:endParaRPr lang="en-US"/>
        </a:p>
      </dgm:t>
    </dgm:pt>
    <dgm:pt modelId="{45396998-B415-426A-B622-293EE6C459A1}" type="sibTrans" cxnId="{0890A18C-754B-4EC3-B46D-55611A99F5E8}">
      <dgm:prSet/>
      <dgm:spPr/>
      <dgm:t>
        <a:bodyPr/>
        <a:lstStyle/>
        <a:p>
          <a:endParaRPr lang="en-US"/>
        </a:p>
      </dgm:t>
    </dgm:pt>
    <dgm:pt modelId="{5E9E4218-85D1-4C9B-8355-D13CD95494CC}">
      <dgm:prSet phldrT="[Text]" custT="1"/>
      <dgm:spPr/>
      <dgm:t>
        <a:bodyPr/>
        <a:lstStyle/>
        <a:p>
          <a:r>
            <a:rPr lang="en-US" sz="3000" dirty="0" smtClean="0"/>
            <a:t>Data Analysis</a:t>
          </a:r>
          <a:endParaRPr lang="en-US" sz="3000" dirty="0"/>
        </a:p>
      </dgm:t>
    </dgm:pt>
    <dgm:pt modelId="{5AC55515-531C-44F0-9100-03BE81C73365}" type="parTrans" cxnId="{2A16E3E2-C7C3-4F44-B585-AC26D29A7084}">
      <dgm:prSet/>
      <dgm:spPr/>
      <dgm:t>
        <a:bodyPr/>
        <a:lstStyle/>
        <a:p>
          <a:endParaRPr lang="en-US"/>
        </a:p>
      </dgm:t>
    </dgm:pt>
    <dgm:pt modelId="{88ED0FE3-3CB6-41DD-BE9C-F96001AF11AD}" type="sibTrans" cxnId="{2A16E3E2-C7C3-4F44-B585-AC26D29A7084}">
      <dgm:prSet/>
      <dgm:spPr/>
      <dgm:t>
        <a:bodyPr/>
        <a:lstStyle/>
        <a:p>
          <a:endParaRPr lang="en-US"/>
        </a:p>
      </dgm:t>
    </dgm:pt>
    <dgm:pt modelId="{0DA0911A-BB18-4D30-9A29-45A5CAD7D8F6}">
      <dgm:prSet phldrT="[Text]" custT="1"/>
      <dgm:spPr/>
      <dgm:t>
        <a:bodyPr/>
        <a:lstStyle/>
        <a:p>
          <a:r>
            <a:rPr lang="id-ID" sz="2400" dirty="0" smtClean="0"/>
            <a:t>carried out inductively </a:t>
          </a:r>
          <a:endParaRPr lang="en-US" sz="2400" dirty="0"/>
        </a:p>
      </dgm:t>
    </dgm:pt>
    <dgm:pt modelId="{8AC4FF79-4FFD-4844-B6A1-C217AAAFEC3B}" type="parTrans" cxnId="{74677F81-88D5-440E-8EC3-04E2FC55F4E1}">
      <dgm:prSet/>
      <dgm:spPr/>
      <dgm:t>
        <a:bodyPr/>
        <a:lstStyle/>
        <a:p>
          <a:endParaRPr lang="en-US"/>
        </a:p>
      </dgm:t>
    </dgm:pt>
    <dgm:pt modelId="{6DF02277-535B-4142-A988-5476EB663466}" type="sibTrans" cxnId="{74677F81-88D5-440E-8EC3-04E2FC55F4E1}">
      <dgm:prSet/>
      <dgm:spPr/>
      <dgm:t>
        <a:bodyPr/>
        <a:lstStyle/>
        <a:p>
          <a:endParaRPr lang="en-US"/>
        </a:p>
      </dgm:t>
    </dgm:pt>
    <dgm:pt modelId="{CF867984-44FC-45D8-9E12-4E44B1B6A19D}" type="pres">
      <dgm:prSet presAssocID="{54FC2425-2D82-4380-A67E-BE9FF52671E3}" presName="Name0" presStyleCnt="0">
        <dgm:presLayoutVars>
          <dgm:dir/>
          <dgm:animLvl val="lvl"/>
          <dgm:resizeHandles val="exact"/>
        </dgm:presLayoutVars>
      </dgm:prSet>
      <dgm:spPr/>
      <dgm:t>
        <a:bodyPr/>
        <a:lstStyle/>
        <a:p>
          <a:endParaRPr lang="en-US"/>
        </a:p>
      </dgm:t>
    </dgm:pt>
    <dgm:pt modelId="{318A6F44-C7E6-45B5-964C-A32CF7537180}" type="pres">
      <dgm:prSet presAssocID="{675387E6-59B8-46AC-8AD5-1490E1F8EB5A}" presName="linNode" presStyleCnt="0"/>
      <dgm:spPr/>
    </dgm:pt>
    <dgm:pt modelId="{42ABBB05-A6C5-4468-B739-DE18E8347EC2}" type="pres">
      <dgm:prSet presAssocID="{675387E6-59B8-46AC-8AD5-1490E1F8EB5A}" presName="parentText" presStyleLbl="node1" presStyleIdx="0" presStyleCnt="5">
        <dgm:presLayoutVars>
          <dgm:chMax val="1"/>
          <dgm:bulletEnabled val="1"/>
        </dgm:presLayoutVars>
      </dgm:prSet>
      <dgm:spPr/>
      <dgm:t>
        <a:bodyPr/>
        <a:lstStyle/>
        <a:p>
          <a:endParaRPr lang="en-US"/>
        </a:p>
      </dgm:t>
    </dgm:pt>
    <dgm:pt modelId="{6AB41EC2-8DF3-4BEE-820C-86EA27A381D3}" type="pres">
      <dgm:prSet presAssocID="{675387E6-59B8-46AC-8AD5-1490E1F8EB5A}" presName="descendantText" presStyleLbl="alignAccFollowNode1" presStyleIdx="0" presStyleCnt="5">
        <dgm:presLayoutVars>
          <dgm:bulletEnabled val="1"/>
        </dgm:presLayoutVars>
      </dgm:prSet>
      <dgm:spPr/>
      <dgm:t>
        <a:bodyPr/>
        <a:lstStyle/>
        <a:p>
          <a:endParaRPr lang="en-US"/>
        </a:p>
      </dgm:t>
    </dgm:pt>
    <dgm:pt modelId="{1388B15B-DCC2-4ED0-9B29-B337C7A718F2}" type="pres">
      <dgm:prSet presAssocID="{93025AFF-12BA-447C-B0B2-3FAA7CBDC7A0}" presName="sp" presStyleCnt="0"/>
      <dgm:spPr/>
    </dgm:pt>
    <dgm:pt modelId="{5E090FBF-3E21-47D5-9ECC-C6D8673AF05B}" type="pres">
      <dgm:prSet presAssocID="{FD11583E-8D6B-42A5-8596-C172ECBF244C}" presName="linNode" presStyleCnt="0"/>
      <dgm:spPr/>
    </dgm:pt>
    <dgm:pt modelId="{3D94591A-D3B9-4AB6-B009-87AB22DC97D3}" type="pres">
      <dgm:prSet presAssocID="{FD11583E-8D6B-42A5-8596-C172ECBF244C}" presName="parentText" presStyleLbl="node1" presStyleIdx="1" presStyleCnt="5">
        <dgm:presLayoutVars>
          <dgm:chMax val="1"/>
          <dgm:bulletEnabled val="1"/>
        </dgm:presLayoutVars>
      </dgm:prSet>
      <dgm:spPr/>
      <dgm:t>
        <a:bodyPr/>
        <a:lstStyle/>
        <a:p>
          <a:endParaRPr lang="en-US"/>
        </a:p>
      </dgm:t>
    </dgm:pt>
    <dgm:pt modelId="{7FA2CF8C-3B93-4D78-89FB-0A142CF9824A}" type="pres">
      <dgm:prSet presAssocID="{FD11583E-8D6B-42A5-8596-C172ECBF244C}" presName="descendantText" presStyleLbl="alignAccFollowNode1" presStyleIdx="1" presStyleCnt="5">
        <dgm:presLayoutVars>
          <dgm:bulletEnabled val="1"/>
        </dgm:presLayoutVars>
      </dgm:prSet>
      <dgm:spPr/>
      <dgm:t>
        <a:bodyPr/>
        <a:lstStyle/>
        <a:p>
          <a:endParaRPr lang="en-US"/>
        </a:p>
      </dgm:t>
    </dgm:pt>
    <dgm:pt modelId="{4A2B974C-F855-4D73-BB42-A2BE876E28B3}" type="pres">
      <dgm:prSet presAssocID="{BBCF8B1C-4BB6-4C33-8D6B-8FDDA7A81F4A}" presName="sp" presStyleCnt="0"/>
      <dgm:spPr/>
    </dgm:pt>
    <dgm:pt modelId="{1F300AB0-0274-42D9-A576-FDF2BED15D0A}" type="pres">
      <dgm:prSet presAssocID="{CB48EB40-8E0F-40BC-B948-6F02B27F7992}" presName="linNode" presStyleCnt="0"/>
      <dgm:spPr/>
    </dgm:pt>
    <dgm:pt modelId="{32CCCCF6-6BD0-4E2E-B4E5-4AA6EE6EB3DA}" type="pres">
      <dgm:prSet presAssocID="{CB48EB40-8E0F-40BC-B948-6F02B27F7992}" presName="parentText" presStyleLbl="node1" presStyleIdx="2" presStyleCnt="5">
        <dgm:presLayoutVars>
          <dgm:chMax val="1"/>
          <dgm:bulletEnabled val="1"/>
        </dgm:presLayoutVars>
      </dgm:prSet>
      <dgm:spPr/>
      <dgm:t>
        <a:bodyPr/>
        <a:lstStyle/>
        <a:p>
          <a:endParaRPr lang="en-US"/>
        </a:p>
      </dgm:t>
    </dgm:pt>
    <dgm:pt modelId="{6C8D3636-2E60-4144-A06E-60C4EEC75B6A}" type="pres">
      <dgm:prSet presAssocID="{CB48EB40-8E0F-40BC-B948-6F02B27F7992}" presName="descendantText" presStyleLbl="alignAccFollowNode1" presStyleIdx="2" presStyleCnt="5">
        <dgm:presLayoutVars>
          <dgm:bulletEnabled val="1"/>
        </dgm:presLayoutVars>
      </dgm:prSet>
      <dgm:spPr/>
      <dgm:t>
        <a:bodyPr/>
        <a:lstStyle/>
        <a:p>
          <a:endParaRPr lang="en-US"/>
        </a:p>
      </dgm:t>
    </dgm:pt>
    <dgm:pt modelId="{77345C4A-D6E4-4885-BE08-3C359476C5B3}" type="pres">
      <dgm:prSet presAssocID="{CCB6705B-6421-47F8-A04F-D5EFBB3A3B8C}" presName="sp" presStyleCnt="0"/>
      <dgm:spPr/>
    </dgm:pt>
    <dgm:pt modelId="{E45C2BF5-A1A3-4753-B897-B53634A09511}" type="pres">
      <dgm:prSet presAssocID="{154354B4-BA9C-489A-B33C-8C385DC211FE}" presName="linNode" presStyleCnt="0"/>
      <dgm:spPr/>
    </dgm:pt>
    <dgm:pt modelId="{7AC410DF-211B-48D6-BF35-809764ED5527}" type="pres">
      <dgm:prSet presAssocID="{154354B4-BA9C-489A-B33C-8C385DC211FE}" presName="parentText" presStyleLbl="node1" presStyleIdx="3" presStyleCnt="5">
        <dgm:presLayoutVars>
          <dgm:chMax val="1"/>
          <dgm:bulletEnabled val="1"/>
        </dgm:presLayoutVars>
      </dgm:prSet>
      <dgm:spPr/>
      <dgm:t>
        <a:bodyPr/>
        <a:lstStyle/>
        <a:p>
          <a:endParaRPr lang="en-US"/>
        </a:p>
      </dgm:t>
    </dgm:pt>
    <dgm:pt modelId="{0A83E1C5-811E-472B-B18D-21CA8580669C}" type="pres">
      <dgm:prSet presAssocID="{154354B4-BA9C-489A-B33C-8C385DC211FE}" presName="descendantText" presStyleLbl="alignAccFollowNode1" presStyleIdx="3" presStyleCnt="5">
        <dgm:presLayoutVars>
          <dgm:bulletEnabled val="1"/>
        </dgm:presLayoutVars>
      </dgm:prSet>
      <dgm:spPr/>
      <dgm:t>
        <a:bodyPr/>
        <a:lstStyle/>
        <a:p>
          <a:endParaRPr lang="en-US"/>
        </a:p>
      </dgm:t>
    </dgm:pt>
    <dgm:pt modelId="{C5590CFB-9EF6-472E-9DE9-DE885B361349}" type="pres">
      <dgm:prSet presAssocID="{B515EE66-BF53-43F8-9C51-96B683466531}" presName="sp" presStyleCnt="0"/>
      <dgm:spPr/>
    </dgm:pt>
    <dgm:pt modelId="{02E69A7A-80A9-4E02-B54F-046901DA4D61}" type="pres">
      <dgm:prSet presAssocID="{5E9E4218-85D1-4C9B-8355-D13CD95494CC}" presName="linNode" presStyleCnt="0"/>
      <dgm:spPr/>
    </dgm:pt>
    <dgm:pt modelId="{7ED6A3BE-D1BD-4163-B72D-AAD20CF1FDFB}" type="pres">
      <dgm:prSet presAssocID="{5E9E4218-85D1-4C9B-8355-D13CD95494CC}" presName="parentText" presStyleLbl="node1" presStyleIdx="4" presStyleCnt="5">
        <dgm:presLayoutVars>
          <dgm:chMax val="1"/>
          <dgm:bulletEnabled val="1"/>
        </dgm:presLayoutVars>
      </dgm:prSet>
      <dgm:spPr/>
      <dgm:t>
        <a:bodyPr/>
        <a:lstStyle/>
        <a:p>
          <a:endParaRPr lang="en-US"/>
        </a:p>
      </dgm:t>
    </dgm:pt>
    <dgm:pt modelId="{A217F6E9-5269-4198-B1EB-A5C3793CBC5A}" type="pres">
      <dgm:prSet presAssocID="{5E9E4218-85D1-4C9B-8355-D13CD95494CC}" presName="descendantText" presStyleLbl="alignAccFollowNode1" presStyleIdx="4" presStyleCnt="5">
        <dgm:presLayoutVars>
          <dgm:bulletEnabled val="1"/>
        </dgm:presLayoutVars>
      </dgm:prSet>
      <dgm:spPr/>
      <dgm:t>
        <a:bodyPr/>
        <a:lstStyle/>
        <a:p>
          <a:endParaRPr lang="en-US"/>
        </a:p>
      </dgm:t>
    </dgm:pt>
  </dgm:ptLst>
  <dgm:cxnLst>
    <dgm:cxn modelId="{39074C50-2D5C-4A5E-8457-C4281799BB88}" type="presOf" srcId="{CB48EB40-8E0F-40BC-B948-6F02B27F7992}" destId="{32CCCCF6-6BD0-4E2E-B4E5-4AA6EE6EB3DA}" srcOrd="0" destOrd="0" presId="urn:microsoft.com/office/officeart/2005/8/layout/vList5"/>
    <dgm:cxn modelId="{6F09907C-1CCC-4A59-863D-9085E00F2960}" type="presOf" srcId="{54FC2425-2D82-4380-A67E-BE9FF52671E3}" destId="{CF867984-44FC-45D8-9E12-4E44B1B6A19D}" srcOrd="0" destOrd="0" presId="urn:microsoft.com/office/officeart/2005/8/layout/vList5"/>
    <dgm:cxn modelId="{BD9D9E18-51CF-42D1-969A-88AC56FCC2A1}" srcId="{54FC2425-2D82-4380-A67E-BE9FF52671E3}" destId="{CB48EB40-8E0F-40BC-B948-6F02B27F7992}" srcOrd="2" destOrd="0" parTransId="{51A64E7F-28D9-4292-B44A-87BCF15F2216}" sibTransId="{CCB6705B-6421-47F8-A04F-D5EFBB3A3B8C}"/>
    <dgm:cxn modelId="{D8DE9C37-7B1F-4FFD-ABA5-82EC913DEE04}" type="presOf" srcId="{FD11583E-8D6B-42A5-8596-C172ECBF244C}" destId="{3D94591A-D3B9-4AB6-B009-87AB22DC97D3}" srcOrd="0" destOrd="0" presId="urn:microsoft.com/office/officeart/2005/8/layout/vList5"/>
    <dgm:cxn modelId="{0890A18C-754B-4EC3-B46D-55611A99F5E8}" srcId="{154354B4-BA9C-489A-B33C-8C385DC211FE}" destId="{A5734755-7AE9-45DC-BB1D-C899F487FB56}" srcOrd="0" destOrd="0" parTransId="{D3FC1B14-13B4-4F46-AD5D-51C8AE62D5F7}" sibTransId="{45396998-B415-426A-B622-293EE6C459A1}"/>
    <dgm:cxn modelId="{B5566949-3ACC-4B26-BF45-ED773C9E87F9}" srcId="{CB48EB40-8E0F-40BC-B948-6F02B27F7992}" destId="{68966EE7-CD19-49D7-8807-2CD4BBD77927}" srcOrd="0" destOrd="0" parTransId="{DACA749B-B0C8-4FF1-ADEB-B61A05A8AA60}" sibTransId="{0008B65D-0E14-4BCD-AA19-CE903FB3027B}"/>
    <dgm:cxn modelId="{3415C82D-02D3-496A-A8F8-390A21378724}" type="presOf" srcId="{A5734755-7AE9-45DC-BB1D-C899F487FB56}" destId="{0A83E1C5-811E-472B-B18D-21CA8580669C}" srcOrd="0" destOrd="0" presId="urn:microsoft.com/office/officeart/2005/8/layout/vList5"/>
    <dgm:cxn modelId="{4DD6F4AE-0281-4FFA-8C25-00E947EFA654}" srcId="{675387E6-59B8-46AC-8AD5-1490E1F8EB5A}" destId="{9BAB5921-2344-47B1-9E0F-C2CCF84FEC58}" srcOrd="1" destOrd="0" parTransId="{677CAD7B-FC45-43B7-86DF-D9A6706D4569}" sibTransId="{50E7DAF4-8FDF-44B1-B5C2-F8D2BE357706}"/>
    <dgm:cxn modelId="{3A431368-CFB0-4558-88F5-E65ABD2BD2D0}" type="presOf" srcId="{9E9A17C4-49A9-4B6E-A2E5-CA2EE19A4C79}" destId="{6C8D3636-2E60-4144-A06E-60C4EEC75B6A}" srcOrd="0" destOrd="1" presId="urn:microsoft.com/office/officeart/2005/8/layout/vList5"/>
    <dgm:cxn modelId="{4F4D81A5-BF0E-4941-B5FB-D1543F8395E6}" srcId="{CB48EB40-8E0F-40BC-B948-6F02B27F7992}" destId="{458D637B-E418-41E0-BC09-FE2FB2202A12}" srcOrd="2" destOrd="0" parTransId="{B404AC33-D1B2-4AA3-8DD7-432F05F2E480}" sibTransId="{1634B6D2-8603-428F-A3E3-6312B528CB2B}"/>
    <dgm:cxn modelId="{653A8227-ACBE-4B29-86EB-4EE174FC11E5}" srcId="{CB48EB40-8E0F-40BC-B948-6F02B27F7992}" destId="{9E9A17C4-49A9-4B6E-A2E5-CA2EE19A4C79}" srcOrd="1" destOrd="0" parTransId="{3738B102-2ACD-45AA-9ED8-8F8F6AE5F857}" sibTransId="{1915C6A5-75EB-40BB-91A0-5977C9DFD550}"/>
    <dgm:cxn modelId="{8F9653CD-25FA-48B4-982F-2E40A63A411C}" type="presOf" srcId="{0ABB2DE4-A47C-49BA-906E-8C34C609690B}" destId="{6AB41EC2-8DF3-4BEE-820C-86EA27A381D3}" srcOrd="0" destOrd="0" presId="urn:microsoft.com/office/officeart/2005/8/layout/vList5"/>
    <dgm:cxn modelId="{7A817D23-5625-40CB-B8E2-B0EBE22F535D}" type="presOf" srcId="{458D637B-E418-41E0-BC09-FE2FB2202A12}" destId="{6C8D3636-2E60-4144-A06E-60C4EEC75B6A}" srcOrd="0" destOrd="2" presId="urn:microsoft.com/office/officeart/2005/8/layout/vList5"/>
    <dgm:cxn modelId="{0F730A0B-ACD6-4939-8775-A38A3A77EFC3}" type="presOf" srcId="{675387E6-59B8-46AC-8AD5-1490E1F8EB5A}" destId="{42ABBB05-A6C5-4468-B739-DE18E8347EC2}" srcOrd="0" destOrd="0" presId="urn:microsoft.com/office/officeart/2005/8/layout/vList5"/>
    <dgm:cxn modelId="{81B1C1B9-0639-4093-8501-467441A3684E}" srcId="{54FC2425-2D82-4380-A67E-BE9FF52671E3}" destId="{FD11583E-8D6B-42A5-8596-C172ECBF244C}" srcOrd="1" destOrd="0" parTransId="{BA39902C-A974-4CF0-8866-309B29DBDAF3}" sibTransId="{BBCF8B1C-4BB6-4C33-8D6B-8FDDA7A81F4A}"/>
    <dgm:cxn modelId="{DA105860-BC2F-4B1B-9C6C-632DCB47C7CD}" type="presOf" srcId="{015C9EDC-8CEB-47B6-972F-F049B658925B}" destId="{7FA2CF8C-3B93-4D78-89FB-0A142CF9824A}" srcOrd="0" destOrd="0" presId="urn:microsoft.com/office/officeart/2005/8/layout/vList5"/>
    <dgm:cxn modelId="{B2CB71DC-C628-4186-ADAC-0D03FD27B56D}" srcId="{54FC2425-2D82-4380-A67E-BE9FF52671E3}" destId="{154354B4-BA9C-489A-B33C-8C385DC211FE}" srcOrd="3" destOrd="0" parTransId="{5AF5F8A0-BE16-4C05-98AD-7151C33890D0}" sibTransId="{B515EE66-BF53-43F8-9C51-96B683466531}"/>
    <dgm:cxn modelId="{FEDAF5F6-1038-4BD6-901D-B272F351ADD8}" srcId="{54FC2425-2D82-4380-A67E-BE9FF52671E3}" destId="{675387E6-59B8-46AC-8AD5-1490E1F8EB5A}" srcOrd="0" destOrd="0" parTransId="{6F62BBA5-6160-45AD-A8B0-90984CFB130F}" sibTransId="{93025AFF-12BA-447C-B0B2-3FAA7CBDC7A0}"/>
    <dgm:cxn modelId="{936C3B5A-C13E-4265-96F5-3DA122CF8346}" srcId="{FD11583E-8D6B-42A5-8596-C172ECBF244C}" destId="{015C9EDC-8CEB-47B6-972F-F049B658925B}" srcOrd="0" destOrd="0" parTransId="{54B4CB9A-4840-461B-B483-ECD9454A1975}" sibTransId="{E6E0B6FB-6242-409E-AE1C-9995EBC52C36}"/>
    <dgm:cxn modelId="{28E71B42-FD9F-4228-A4FE-029E72008459}" type="presOf" srcId="{68966EE7-CD19-49D7-8807-2CD4BBD77927}" destId="{6C8D3636-2E60-4144-A06E-60C4EEC75B6A}" srcOrd="0" destOrd="0" presId="urn:microsoft.com/office/officeart/2005/8/layout/vList5"/>
    <dgm:cxn modelId="{8C10913E-40BB-40A8-AF4E-1D611D712677}" type="presOf" srcId="{9BAB5921-2344-47B1-9E0F-C2CCF84FEC58}" destId="{6AB41EC2-8DF3-4BEE-820C-86EA27A381D3}" srcOrd="0" destOrd="1" presId="urn:microsoft.com/office/officeart/2005/8/layout/vList5"/>
    <dgm:cxn modelId="{F6384578-65CB-4C67-902B-1759EA09E066}" type="presOf" srcId="{5E9E4218-85D1-4C9B-8355-D13CD95494CC}" destId="{7ED6A3BE-D1BD-4163-B72D-AAD20CF1FDFB}" srcOrd="0" destOrd="0" presId="urn:microsoft.com/office/officeart/2005/8/layout/vList5"/>
    <dgm:cxn modelId="{74677F81-88D5-440E-8EC3-04E2FC55F4E1}" srcId="{5E9E4218-85D1-4C9B-8355-D13CD95494CC}" destId="{0DA0911A-BB18-4D30-9A29-45A5CAD7D8F6}" srcOrd="0" destOrd="0" parTransId="{8AC4FF79-4FFD-4844-B6A1-C217AAAFEC3B}" sibTransId="{6DF02277-535B-4142-A988-5476EB663466}"/>
    <dgm:cxn modelId="{2A16E3E2-C7C3-4F44-B585-AC26D29A7084}" srcId="{54FC2425-2D82-4380-A67E-BE9FF52671E3}" destId="{5E9E4218-85D1-4C9B-8355-D13CD95494CC}" srcOrd="4" destOrd="0" parTransId="{5AC55515-531C-44F0-9100-03BE81C73365}" sibTransId="{88ED0FE3-3CB6-41DD-BE9C-F96001AF11AD}"/>
    <dgm:cxn modelId="{D67F5DF2-8243-42D1-B5CB-E111D22A5A3E}" type="presOf" srcId="{0DA0911A-BB18-4D30-9A29-45A5CAD7D8F6}" destId="{A217F6E9-5269-4198-B1EB-A5C3793CBC5A}" srcOrd="0" destOrd="0" presId="urn:microsoft.com/office/officeart/2005/8/layout/vList5"/>
    <dgm:cxn modelId="{60C0ED86-323E-485E-A8A4-0EB93555A584}" srcId="{675387E6-59B8-46AC-8AD5-1490E1F8EB5A}" destId="{0ABB2DE4-A47C-49BA-906E-8C34C609690B}" srcOrd="0" destOrd="0" parTransId="{EB91B8A9-FD30-445A-9013-FA8CA51610FE}" sibTransId="{E9116663-5A78-401F-880D-AAAD8CDB497C}"/>
    <dgm:cxn modelId="{014B2B43-6D7B-43B5-901A-B2D0D3561504}" type="presOf" srcId="{154354B4-BA9C-489A-B33C-8C385DC211FE}" destId="{7AC410DF-211B-48D6-BF35-809764ED5527}" srcOrd="0" destOrd="0" presId="urn:microsoft.com/office/officeart/2005/8/layout/vList5"/>
    <dgm:cxn modelId="{E194593D-D32A-45D5-8C7D-9BD79E6AB7CC}" type="presParOf" srcId="{CF867984-44FC-45D8-9E12-4E44B1B6A19D}" destId="{318A6F44-C7E6-45B5-964C-A32CF7537180}" srcOrd="0" destOrd="0" presId="urn:microsoft.com/office/officeart/2005/8/layout/vList5"/>
    <dgm:cxn modelId="{7F36ED42-F9B9-415F-B633-57CCA0AEF928}" type="presParOf" srcId="{318A6F44-C7E6-45B5-964C-A32CF7537180}" destId="{42ABBB05-A6C5-4468-B739-DE18E8347EC2}" srcOrd="0" destOrd="0" presId="urn:microsoft.com/office/officeart/2005/8/layout/vList5"/>
    <dgm:cxn modelId="{58B528E7-125B-459E-A92D-2E5F2F2EB75E}" type="presParOf" srcId="{318A6F44-C7E6-45B5-964C-A32CF7537180}" destId="{6AB41EC2-8DF3-4BEE-820C-86EA27A381D3}" srcOrd="1" destOrd="0" presId="urn:microsoft.com/office/officeart/2005/8/layout/vList5"/>
    <dgm:cxn modelId="{0B292C0A-B25E-4A7F-9B7E-9C0C17CBA274}" type="presParOf" srcId="{CF867984-44FC-45D8-9E12-4E44B1B6A19D}" destId="{1388B15B-DCC2-4ED0-9B29-B337C7A718F2}" srcOrd="1" destOrd="0" presId="urn:microsoft.com/office/officeart/2005/8/layout/vList5"/>
    <dgm:cxn modelId="{9A0D703B-1CB9-42C2-BC3F-16BAE3A00CDB}" type="presParOf" srcId="{CF867984-44FC-45D8-9E12-4E44B1B6A19D}" destId="{5E090FBF-3E21-47D5-9ECC-C6D8673AF05B}" srcOrd="2" destOrd="0" presId="urn:microsoft.com/office/officeart/2005/8/layout/vList5"/>
    <dgm:cxn modelId="{72D84E88-43EF-475C-8DD4-4478E996AE4E}" type="presParOf" srcId="{5E090FBF-3E21-47D5-9ECC-C6D8673AF05B}" destId="{3D94591A-D3B9-4AB6-B009-87AB22DC97D3}" srcOrd="0" destOrd="0" presId="urn:microsoft.com/office/officeart/2005/8/layout/vList5"/>
    <dgm:cxn modelId="{40E0243D-6338-4305-95E5-4F1FE700B6A1}" type="presParOf" srcId="{5E090FBF-3E21-47D5-9ECC-C6D8673AF05B}" destId="{7FA2CF8C-3B93-4D78-89FB-0A142CF9824A}" srcOrd="1" destOrd="0" presId="urn:microsoft.com/office/officeart/2005/8/layout/vList5"/>
    <dgm:cxn modelId="{6A61543C-F83C-43D4-8349-9E49E7C83156}" type="presParOf" srcId="{CF867984-44FC-45D8-9E12-4E44B1B6A19D}" destId="{4A2B974C-F855-4D73-BB42-A2BE876E28B3}" srcOrd="3" destOrd="0" presId="urn:microsoft.com/office/officeart/2005/8/layout/vList5"/>
    <dgm:cxn modelId="{461A77FF-14BD-4F33-9337-9837729A56B1}" type="presParOf" srcId="{CF867984-44FC-45D8-9E12-4E44B1B6A19D}" destId="{1F300AB0-0274-42D9-A576-FDF2BED15D0A}" srcOrd="4" destOrd="0" presId="urn:microsoft.com/office/officeart/2005/8/layout/vList5"/>
    <dgm:cxn modelId="{C7665CEC-F7AF-4856-8780-DB6EBA519A05}" type="presParOf" srcId="{1F300AB0-0274-42D9-A576-FDF2BED15D0A}" destId="{32CCCCF6-6BD0-4E2E-B4E5-4AA6EE6EB3DA}" srcOrd="0" destOrd="0" presId="urn:microsoft.com/office/officeart/2005/8/layout/vList5"/>
    <dgm:cxn modelId="{5E06DC50-9AB0-474A-A1A2-138DEB37FAA8}" type="presParOf" srcId="{1F300AB0-0274-42D9-A576-FDF2BED15D0A}" destId="{6C8D3636-2E60-4144-A06E-60C4EEC75B6A}" srcOrd="1" destOrd="0" presId="urn:microsoft.com/office/officeart/2005/8/layout/vList5"/>
    <dgm:cxn modelId="{95922443-1C09-4CFF-8E80-2EE2A2DD6B64}" type="presParOf" srcId="{CF867984-44FC-45D8-9E12-4E44B1B6A19D}" destId="{77345C4A-D6E4-4885-BE08-3C359476C5B3}" srcOrd="5" destOrd="0" presId="urn:microsoft.com/office/officeart/2005/8/layout/vList5"/>
    <dgm:cxn modelId="{AA2AF1C0-BE44-4AA7-B0E2-80B012C9AF22}" type="presParOf" srcId="{CF867984-44FC-45D8-9E12-4E44B1B6A19D}" destId="{E45C2BF5-A1A3-4753-B897-B53634A09511}" srcOrd="6" destOrd="0" presId="urn:microsoft.com/office/officeart/2005/8/layout/vList5"/>
    <dgm:cxn modelId="{24CAF2BA-43EA-4927-82A9-337511B14536}" type="presParOf" srcId="{E45C2BF5-A1A3-4753-B897-B53634A09511}" destId="{7AC410DF-211B-48D6-BF35-809764ED5527}" srcOrd="0" destOrd="0" presId="urn:microsoft.com/office/officeart/2005/8/layout/vList5"/>
    <dgm:cxn modelId="{892A593A-A10B-47CD-BAD1-3104667912A6}" type="presParOf" srcId="{E45C2BF5-A1A3-4753-B897-B53634A09511}" destId="{0A83E1C5-811E-472B-B18D-21CA8580669C}" srcOrd="1" destOrd="0" presId="urn:microsoft.com/office/officeart/2005/8/layout/vList5"/>
    <dgm:cxn modelId="{5273042B-AB8E-499C-A14E-F05A637E7F93}" type="presParOf" srcId="{CF867984-44FC-45D8-9E12-4E44B1B6A19D}" destId="{C5590CFB-9EF6-472E-9DE9-DE885B361349}" srcOrd="7" destOrd="0" presId="urn:microsoft.com/office/officeart/2005/8/layout/vList5"/>
    <dgm:cxn modelId="{E604DD02-2CA6-428D-8B2C-10903C80CD77}" type="presParOf" srcId="{CF867984-44FC-45D8-9E12-4E44B1B6A19D}" destId="{02E69A7A-80A9-4E02-B54F-046901DA4D61}" srcOrd="8" destOrd="0" presId="urn:microsoft.com/office/officeart/2005/8/layout/vList5"/>
    <dgm:cxn modelId="{B6D6F0A4-CDC2-4EE4-82A9-A34BF48EA750}" type="presParOf" srcId="{02E69A7A-80A9-4E02-B54F-046901DA4D61}" destId="{7ED6A3BE-D1BD-4163-B72D-AAD20CF1FDFB}" srcOrd="0" destOrd="0" presId="urn:microsoft.com/office/officeart/2005/8/layout/vList5"/>
    <dgm:cxn modelId="{F759551E-FF8E-45BD-967C-0B4328E60B70}" type="presParOf" srcId="{02E69A7A-80A9-4E02-B54F-046901DA4D61}" destId="{A217F6E9-5269-4198-B1EB-A5C3793CBC5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721810-A632-4D44-9390-BCD64015A9D6}" type="doc">
      <dgm:prSet loTypeId="urn:microsoft.com/office/officeart/2011/layout/InterconnectedBlockProcess" loCatId="process" qsTypeId="urn:microsoft.com/office/officeart/2005/8/quickstyle/simple1" qsCatId="simple" csTypeId="urn:microsoft.com/office/officeart/2005/8/colors/colorful4" csCatId="colorful" phldr="1"/>
      <dgm:spPr/>
      <dgm:t>
        <a:bodyPr/>
        <a:lstStyle/>
        <a:p>
          <a:endParaRPr lang="en-US"/>
        </a:p>
      </dgm:t>
    </dgm:pt>
    <dgm:pt modelId="{B23DF227-ADAB-4AA5-93FC-A2FB5C6586A8}">
      <dgm:prSet phldrT="[Text]" custT="1"/>
      <dgm:spPr/>
      <dgm:t>
        <a:bodyPr/>
        <a:lstStyle/>
        <a:p>
          <a:r>
            <a:rPr lang="en-US" sz="1800" b="1" dirty="0" smtClean="0">
              <a:solidFill>
                <a:srgbClr val="FF0000"/>
              </a:solidFill>
            </a:rPr>
            <a:t>Introduction</a:t>
          </a:r>
          <a:endParaRPr lang="en-US" sz="1800" b="1" dirty="0">
            <a:solidFill>
              <a:srgbClr val="FF0000"/>
            </a:solidFill>
          </a:endParaRPr>
        </a:p>
      </dgm:t>
    </dgm:pt>
    <dgm:pt modelId="{55346DF3-17FB-4348-B907-F104C85C1F9B}" type="parTrans" cxnId="{55B6C151-3EEB-47F3-B994-883CC5678302}">
      <dgm:prSet/>
      <dgm:spPr/>
      <dgm:t>
        <a:bodyPr/>
        <a:lstStyle/>
        <a:p>
          <a:endParaRPr lang="en-US" sz="1800"/>
        </a:p>
      </dgm:t>
    </dgm:pt>
    <dgm:pt modelId="{99615343-50D2-4D41-BB4A-6C9C96C2B693}" type="sibTrans" cxnId="{55B6C151-3EEB-47F3-B994-883CC5678302}">
      <dgm:prSet/>
      <dgm:spPr/>
      <dgm:t>
        <a:bodyPr/>
        <a:lstStyle/>
        <a:p>
          <a:endParaRPr lang="en-US" sz="1800"/>
        </a:p>
      </dgm:t>
    </dgm:pt>
    <dgm:pt modelId="{B8720B31-36B4-4351-A40A-6C04F8E5DAF2}">
      <dgm:prSet phldrT="[Text]" custT="1"/>
      <dgm:spPr/>
      <dgm:t>
        <a:bodyPr/>
        <a:lstStyle/>
        <a:p>
          <a:pPr>
            <a:lnSpc>
              <a:spcPct val="100000"/>
            </a:lnSpc>
          </a:pPr>
          <a:r>
            <a:rPr lang="id-ID" sz="1400" dirty="0" smtClean="0"/>
            <a:t>conditioning, apperception, motivation, delivery of learning objectives and processes</a:t>
          </a:r>
          <a:endParaRPr lang="en-US" sz="1400" dirty="0"/>
        </a:p>
      </dgm:t>
    </dgm:pt>
    <dgm:pt modelId="{F1617E9E-FAC3-4232-8904-87843DC6002B}" type="parTrans" cxnId="{EB7EAAA6-09E5-4F9E-AEB7-337256ADFD06}">
      <dgm:prSet/>
      <dgm:spPr/>
      <dgm:t>
        <a:bodyPr/>
        <a:lstStyle/>
        <a:p>
          <a:endParaRPr lang="en-US" sz="1800"/>
        </a:p>
      </dgm:t>
    </dgm:pt>
    <dgm:pt modelId="{BE2CDFEC-FFEE-472B-B0E5-B8D59BA8CFCE}" type="sibTrans" cxnId="{EB7EAAA6-09E5-4F9E-AEB7-337256ADFD06}">
      <dgm:prSet/>
      <dgm:spPr/>
      <dgm:t>
        <a:bodyPr/>
        <a:lstStyle/>
        <a:p>
          <a:endParaRPr lang="en-US" sz="1800"/>
        </a:p>
      </dgm:t>
    </dgm:pt>
    <dgm:pt modelId="{ED759BD0-3C81-403D-9B6F-73F268225EB5}">
      <dgm:prSet phldrT="[Text]" custT="1"/>
      <dgm:spPr/>
      <dgm:t>
        <a:bodyPr/>
        <a:lstStyle/>
        <a:p>
          <a:r>
            <a:rPr lang="en-US" sz="1800" b="1" dirty="0" smtClean="0">
              <a:solidFill>
                <a:schemeClr val="tx1"/>
              </a:solidFill>
            </a:rPr>
            <a:t>Main Activities</a:t>
          </a:r>
          <a:endParaRPr lang="en-US" sz="1800" b="1" dirty="0">
            <a:solidFill>
              <a:schemeClr val="tx1"/>
            </a:solidFill>
          </a:endParaRPr>
        </a:p>
      </dgm:t>
    </dgm:pt>
    <dgm:pt modelId="{9E97676E-53BA-4695-A2EB-EBB11E5F5EFF}" type="parTrans" cxnId="{97EED643-0C1C-40B4-8E67-6E90C9DFE0F3}">
      <dgm:prSet/>
      <dgm:spPr/>
      <dgm:t>
        <a:bodyPr/>
        <a:lstStyle/>
        <a:p>
          <a:endParaRPr lang="en-US" sz="1800"/>
        </a:p>
      </dgm:t>
    </dgm:pt>
    <dgm:pt modelId="{8D4BA05D-B3D2-44E1-9C35-D3E6E8305F09}" type="sibTrans" cxnId="{97EED643-0C1C-40B4-8E67-6E90C9DFE0F3}">
      <dgm:prSet/>
      <dgm:spPr/>
      <dgm:t>
        <a:bodyPr/>
        <a:lstStyle/>
        <a:p>
          <a:endParaRPr lang="en-US" sz="1800"/>
        </a:p>
      </dgm:t>
    </dgm:pt>
    <dgm:pt modelId="{61AC0391-594D-4179-8E6B-B2B4B40384B9}">
      <dgm:prSet phldrT="[Text]" custT="1"/>
      <dgm:spPr/>
      <dgm:t>
        <a:bodyPr/>
        <a:lstStyle/>
        <a:p>
          <a:pPr>
            <a:lnSpc>
              <a:spcPct val="100000"/>
            </a:lnSpc>
          </a:pPr>
          <a:r>
            <a:rPr lang="id-ID" sz="1400" dirty="0" smtClean="0"/>
            <a:t>integrating scientific approaches, strategies, methods, and learning media</a:t>
          </a:r>
          <a:endParaRPr lang="en-US" sz="1400" dirty="0"/>
        </a:p>
      </dgm:t>
    </dgm:pt>
    <dgm:pt modelId="{7A3E18B3-F627-46F8-9354-4DB99B18855A}" type="parTrans" cxnId="{28D3A76F-4825-4698-BB65-799A47D73F05}">
      <dgm:prSet/>
      <dgm:spPr/>
      <dgm:t>
        <a:bodyPr/>
        <a:lstStyle/>
        <a:p>
          <a:endParaRPr lang="en-US" sz="1800"/>
        </a:p>
      </dgm:t>
    </dgm:pt>
    <dgm:pt modelId="{2EFD719D-EDC3-4F32-82AF-F3DC279D4341}" type="sibTrans" cxnId="{28D3A76F-4825-4698-BB65-799A47D73F05}">
      <dgm:prSet/>
      <dgm:spPr/>
      <dgm:t>
        <a:bodyPr/>
        <a:lstStyle/>
        <a:p>
          <a:endParaRPr lang="en-US" sz="1800"/>
        </a:p>
      </dgm:t>
    </dgm:pt>
    <dgm:pt modelId="{5193F186-632C-4250-A8CF-64737FC49F13}">
      <dgm:prSet phldrT="[Text]" custT="1"/>
      <dgm:spPr/>
      <dgm:t>
        <a:bodyPr/>
        <a:lstStyle/>
        <a:p>
          <a:r>
            <a:rPr lang="en-US" sz="1800" b="1" dirty="0" smtClean="0">
              <a:solidFill>
                <a:srgbClr val="002060"/>
              </a:solidFill>
            </a:rPr>
            <a:t>Closing</a:t>
          </a:r>
          <a:endParaRPr lang="en-US" sz="1800" b="1" dirty="0">
            <a:solidFill>
              <a:srgbClr val="002060"/>
            </a:solidFill>
          </a:endParaRPr>
        </a:p>
      </dgm:t>
    </dgm:pt>
    <dgm:pt modelId="{D7D5F50C-0D3D-449B-9F07-40CA8C461C23}" type="parTrans" cxnId="{969A26D5-ADBB-43E7-889D-AA5517B3E93A}">
      <dgm:prSet/>
      <dgm:spPr/>
      <dgm:t>
        <a:bodyPr/>
        <a:lstStyle/>
        <a:p>
          <a:endParaRPr lang="en-US" sz="1800"/>
        </a:p>
      </dgm:t>
    </dgm:pt>
    <dgm:pt modelId="{5C9849F5-11D2-415D-A69C-2BA29D661DF3}" type="sibTrans" cxnId="{969A26D5-ADBB-43E7-889D-AA5517B3E93A}">
      <dgm:prSet/>
      <dgm:spPr/>
      <dgm:t>
        <a:bodyPr/>
        <a:lstStyle/>
        <a:p>
          <a:endParaRPr lang="en-US" sz="1800"/>
        </a:p>
      </dgm:t>
    </dgm:pt>
    <dgm:pt modelId="{D3812876-3605-449B-B778-D88CD971AB57}">
      <dgm:prSet phldrT="[Text]" custT="1"/>
      <dgm:spPr/>
      <dgm:t>
        <a:bodyPr/>
        <a:lstStyle/>
        <a:p>
          <a:r>
            <a:rPr lang="id-ID" sz="1400" dirty="0" smtClean="0"/>
            <a:t>reflection, conclusion, posttest, and follow-up</a:t>
          </a:r>
          <a:endParaRPr lang="en-US" sz="1400" dirty="0"/>
        </a:p>
      </dgm:t>
    </dgm:pt>
    <dgm:pt modelId="{0CEB45BA-A261-4D87-A71F-DDD0D09EF8FE}" type="parTrans" cxnId="{DD30531D-00AC-4752-A6F1-80F841F4BA94}">
      <dgm:prSet/>
      <dgm:spPr/>
      <dgm:t>
        <a:bodyPr/>
        <a:lstStyle/>
        <a:p>
          <a:endParaRPr lang="en-US" sz="1800"/>
        </a:p>
      </dgm:t>
    </dgm:pt>
    <dgm:pt modelId="{6625C8D0-17EB-4AA6-B9A8-0887DE5BBAF4}" type="sibTrans" cxnId="{DD30531D-00AC-4752-A6F1-80F841F4BA94}">
      <dgm:prSet/>
      <dgm:spPr/>
      <dgm:t>
        <a:bodyPr/>
        <a:lstStyle/>
        <a:p>
          <a:endParaRPr lang="en-US" sz="1800"/>
        </a:p>
      </dgm:t>
    </dgm:pt>
    <dgm:pt modelId="{C453B959-22F3-4832-81E2-EC8F2B5C054C}" type="pres">
      <dgm:prSet presAssocID="{8B721810-A632-4D44-9390-BCD64015A9D6}" presName="Name0" presStyleCnt="0">
        <dgm:presLayoutVars>
          <dgm:chMax val="7"/>
          <dgm:chPref val="5"/>
          <dgm:dir/>
          <dgm:animOne val="branch"/>
          <dgm:animLvl val="lvl"/>
        </dgm:presLayoutVars>
      </dgm:prSet>
      <dgm:spPr/>
    </dgm:pt>
    <dgm:pt modelId="{5C5EEA9C-FBD4-44B4-B5E5-6C0DB0F03A9E}" type="pres">
      <dgm:prSet presAssocID="{5193F186-632C-4250-A8CF-64737FC49F13}" presName="ChildAccent3" presStyleCnt="0"/>
      <dgm:spPr/>
    </dgm:pt>
    <dgm:pt modelId="{48704D19-B960-4B60-9A4B-2E97A4FB7FAE}" type="pres">
      <dgm:prSet presAssocID="{5193F186-632C-4250-A8CF-64737FC49F13}" presName="ChildAccent" presStyleLbl="alignImgPlace1" presStyleIdx="0" presStyleCnt="3" custScaleY="48147" custLinFactNeighborX="1177" custLinFactNeighborY="-31205"/>
      <dgm:spPr/>
      <dgm:t>
        <a:bodyPr/>
        <a:lstStyle/>
        <a:p>
          <a:endParaRPr lang="en-US"/>
        </a:p>
      </dgm:t>
    </dgm:pt>
    <dgm:pt modelId="{458A76BB-7E02-4BAB-B4E5-DD3E8AEC50C1}" type="pres">
      <dgm:prSet presAssocID="{5193F186-632C-4250-A8CF-64737FC49F13}" presName="Child3" presStyleLbl="revTx" presStyleIdx="0" presStyleCnt="0">
        <dgm:presLayoutVars>
          <dgm:chMax val="0"/>
          <dgm:chPref val="0"/>
          <dgm:bulletEnabled val="1"/>
        </dgm:presLayoutVars>
      </dgm:prSet>
      <dgm:spPr/>
      <dgm:t>
        <a:bodyPr/>
        <a:lstStyle/>
        <a:p>
          <a:endParaRPr lang="en-US"/>
        </a:p>
      </dgm:t>
    </dgm:pt>
    <dgm:pt modelId="{553BB5D1-3AA6-42C7-8FE6-B5AEF7D78450}" type="pres">
      <dgm:prSet presAssocID="{5193F186-632C-4250-A8CF-64737FC49F13}" presName="Parent3" presStyleLbl="node1" presStyleIdx="0" presStyleCnt="3" custLinFactNeighborY="-24588">
        <dgm:presLayoutVars>
          <dgm:chMax val="2"/>
          <dgm:chPref val="1"/>
          <dgm:bulletEnabled val="1"/>
        </dgm:presLayoutVars>
      </dgm:prSet>
      <dgm:spPr/>
    </dgm:pt>
    <dgm:pt modelId="{F0A5E422-D947-49B0-A331-65921F42195F}" type="pres">
      <dgm:prSet presAssocID="{ED759BD0-3C81-403D-9B6F-73F268225EB5}" presName="ChildAccent2" presStyleCnt="0"/>
      <dgm:spPr/>
    </dgm:pt>
    <dgm:pt modelId="{D280260C-EC3C-405F-8991-17D62E435D83}" type="pres">
      <dgm:prSet presAssocID="{ED759BD0-3C81-403D-9B6F-73F268225EB5}" presName="ChildAccent" presStyleLbl="alignImgPlace1" presStyleIdx="1" presStyleCnt="3" custScaleY="64222" custLinFactNeighborX="1177" custLinFactNeighborY="-22195"/>
      <dgm:spPr/>
      <dgm:t>
        <a:bodyPr/>
        <a:lstStyle/>
        <a:p>
          <a:endParaRPr lang="en-US"/>
        </a:p>
      </dgm:t>
    </dgm:pt>
    <dgm:pt modelId="{F7B56C63-0D45-47C4-AF28-30412CEF5581}" type="pres">
      <dgm:prSet presAssocID="{ED759BD0-3C81-403D-9B6F-73F268225EB5}" presName="Child2" presStyleLbl="revTx" presStyleIdx="0" presStyleCnt="0">
        <dgm:presLayoutVars>
          <dgm:chMax val="0"/>
          <dgm:chPref val="0"/>
          <dgm:bulletEnabled val="1"/>
        </dgm:presLayoutVars>
      </dgm:prSet>
      <dgm:spPr/>
      <dgm:t>
        <a:bodyPr/>
        <a:lstStyle/>
        <a:p>
          <a:endParaRPr lang="en-US"/>
        </a:p>
      </dgm:t>
    </dgm:pt>
    <dgm:pt modelId="{E335DBD5-224C-4AAB-8933-F3630D84B202}" type="pres">
      <dgm:prSet presAssocID="{ED759BD0-3C81-403D-9B6F-73F268225EB5}" presName="Parent2" presStyleLbl="node1" presStyleIdx="1" presStyleCnt="3" custLinFactNeighborY="-29394">
        <dgm:presLayoutVars>
          <dgm:chMax val="2"/>
          <dgm:chPref val="1"/>
          <dgm:bulletEnabled val="1"/>
        </dgm:presLayoutVars>
      </dgm:prSet>
      <dgm:spPr/>
    </dgm:pt>
    <dgm:pt modelId="{3FC0BF09-1076-44B0-AB13-9410E926D7F2}" type="pres">
      <dgm:prSet presAssocID="{B23DF227-ADAB-4AA5-93FC-A2FB5C6586A8}" presName="ChildAccent1" presStyleCnt="0"/>
      <dgm:spPr/>
    </dgm:pt>
    <dgm:pt modelId="{5556A5FC-7B16-4541-9ADA-53DA16073CD9}" type="pres">
      <dgm:prSet presAssocID="{B23DF227-ADAB-4AA5-93FC-A2FB5C6586A8}" presName="ChildAccent" presStyleLbl="alignImgPlace1" presStyleIdx="2" presStyleCnt="3" custScaleY="64315" custLinFactNeighborY="-24726"/>
      <dgm:spPr/>
      <dgm:t>
        <a:bodyPr/>
        <a:lstStyle/>
        <a:p>
          <a:endParaRPr lang="en-US"/>
        </a:p>
      </dgm:t>
    </dgm:pt>
    <dgm:pt modelId="{15A23B32-2400-4A16-879C-D63FFBE4615A}" type="pres">
      <dgm:prSet presAssocID="{B23DF227-ADAB-4AA5-93FC-A2FB5C6586A8}" presName="Child1" presStyleLbl="revTx" presStyleIdx="0" presStyleCnt="0">
        <dgm:presLayoutVars>
          <dgm:chMax val="0"/>
          <dgm:chPref val="0"/>
          <dgm:bulletEnabled val="1"/>
        </dgm:presLayoutVars>
      </dgm:prSet>
      <dgm:spPr/>
      <dgm:t>
        <a:bodyPr/>
        <a:lstStyle/>
        <a:p>
          <a:endParaRPr lang="en-US"/>
        </a:p>
      </dgm:t>
    </dgm:pt>
    <dgm:pt modelId="{A26C9D2F-21EB-417B-9DF7-6E5DD583A461}" type="pres">
      <dgm:prSet presAssocID="{B23DF227-ADAB-4AA5-93FC-A2FB5C6586A8}" presName="Parent1" presStyleLbl="node1" presStyleIdx="2" presStyleCnt="3" custLinFactNeighborY="-36729">
        <dgm:presLayoutVars>
          <dgm:chMax val="2"/>
          <dgm:chPref val="1"/>
          <dgm:bulletEnabled val="1"/>
        </dgm:presLayoutVars>
      </dgm:prSet>
      <dgm:spPr/>
    </dgm:pt>
  </dgm:ptLst>
  <dgm:cxnLst>
    <dgm:cxn modelId="{28D3A76F-4825-4698-BB65-799A47D73F05}" srcId="{ED759BD0-3C81-403D-9B6F-73F268225EB5}" destId="{61AC0391-594D-4179-8E6B-B2B4B40384B9}" srcOrd="0" destOrd="0" parTransId="{7A3E18B3-F627-46F8-9354-4DB99B18855A}" sibTransId="{2EFD719D-EDC3-4F32-82AF-F3DC279D4341}"/>
    <dgm:cxn modelId="{55B6C151-3EEB-47F3-B994-883CC5678302}" srcId="{8B721810-A632-4D44-9390-BCD64015A9D6}" destId="{B23DF227-ADAB-4AA5-93FC-A2FB5C6586A8}" srcOrd="0" destOrd="0" parTransId="{55346DF3-17FB-4348-B907-F104C85C1F9B}" sibTransId="{99615343-50D2-4D41-BB4A-6C9C96C2B693}"/>
    <dgm:cxn modelId="{493CDCB7-9D00-4E6C-8732-34EA93188191}" type="presOf" srcId="{5193F186-632C-4250-A8CF-64737FC49F13}" destId="{553BB5D1-3AA6-42C7-8FE6-B5AEF7D78450}" srcOrd="0" destOrd="0" presId="urn:microsoft.com/office/officeart/2011/layout/InterconnectedBlockProcess"/>
    <dgm:cxn modelId="{DD30531D-00AC-4752-A6F1-80F841F4BA94}" srcId="{5193F186-632C-4250-A8CF-64737FC49F13}" destId="{D3812876-3605-449B-B778-D88CD971AB57}" srcOrd="0" destOrd="0" parTransId="{0CEB45BA-A261-4D87-A71F-DDD0D09EF8FE}" sibTransId="{6625C8D0-17EB-4AA6-B9A8-0887DE5BBAF4}"/>
    <dgm:cxn modelId="{C01F9C3D-1A85-4533-8334-1919BC22CFB0}" type="presOf" srcId="{61AC0391-594D-4179-8E6B-B2B4B40384B9}" destId="{D280260C-EC3C-405F-8991-17D62E435D83}" srcOrd="0" destOrd="0" presId="urn:microsoft.com/office/officeart/2011/layout/InterconnectedBlockProcess"/>
    <dgm:cxn modelId="{EDCA9CD4-0129-4F43-9733-1659C6C762EE}" type="presOf" srcId="{B8720B31-36B4-4351-A40A-6C04F8E5DAF2}" destId="{15A23B32-2400-4A16-879C-D63FFBE4615A}" srcOrd="1" destOrd="0" presId="urn:microsoft.com/office/officeart/2011/layout/InterconnectedBlockProcess"/>
    <dgm:cxn modelId="{6DA573CD-24FD-4910-8972-F19D99841240}" type="presOf" srcId="{D3812876-3605-449B-B778-D88CD971AB57}" destId="{458A76BB-7E02-4BAB-B4E5-DD3E8AEC50C1}" srcOrd="1" destOrd="0" presId="urn:microsoft.com/office/officeart/2011/layout/InterconnectedBlockProcess"/>
    <dgm:cxn modelId="{12E4A207-F462-4EF7-93D0-201046C13C60}" type="presOf" srcId="{B8720B31-36B4-4351-A40A-6C04F8E5DAF2}" destId="{5556A5FC-7B16-4541-9ADA-53DA16073CD9}" srcOrd="0" destOrd="0" presId="urn:microsoft.com/office/officeart/2011/layout/InterconnectedBlockProcess"/>
    <dgm:cxn modelId="{089DA4AC-6995-4DDA-BD5E-23FD35C3C0D1}" type="presOf" srcId="{61AC0391-594D-4179-8E6B-B2B4B40384B9}" destId="{F7B56C63-0D45-47C4-AF28-30412CEF5581}" srcOrd="1" destOrd="0" presId="urn:microsoft.com/office/officeart/2011/layout/InterconnectedBlockProcess"/>
    <dgm:cxn modelId="{969A26D5-ADBB-43E7-889D-AA5517B3E93A}" srcId="{8B721810-A632-4D44-9390-BCD64015A9D6}" destId="{5193F186-632C-4250-A8CF-64737FC49F13}" srcOrd="2" destOrd="0" parTransId="{D7D5F50C-0D3D-449B-9F07-40CA8C461C23}" sibTransId="{5C9849F5-11D2-415D-A69C-2BA29D661DF3}"/>
    <dgm:cxn modelId="{463282DA-B24F-438F-8249-2B6241E2B360}" type="presOf" srcId="{8B721810-A632-4D44-9390-BCD64015A9D6}" destId="{C453B959-22F3-4832-81E2-EC8F2B5C054C}" srcOrd="0" destOrd="0" presId="urn:microsoft.com/office/officeart/2011/layout/InterconnectedBlockProcess"/>
    <dgm:cxn modelId="{97EED643-0C1C-40B4-8E67-6E90C9DFE0F3}" srcId="{8B721810-A632-4D44-9390-BCD64015A9D6}" destId="{ED759BD0-3C81-403D-9B6F-73F268225EB5}" srcOrd="1" destOrd="0" parTransId="{9E97676E-53BA-4695-A2EB-EBB11E5F5EFF}" sibTransId="{8D4BA05D-B3D2-44E1-9C35-D3E6E8305F09}"/>
    <dgm:cxn modelId="{6307CB53-73CB-4B94-9E5D-0D62910B54E5}" type="presOf" srcId="{ED759BD0-3C81-403D-9B6F-73F268225EB5}" destId="{E335DBD5-224C-4AAB-8933-F3630D84B202}" srcOrd="0" destOrd="0" presId="urn:microsoft.com/office/officeart/2011/layout/InterconnectedBlockProcess"/>
    <dgm:cxn modelId="{ABA8C0FE-0055-436A-B5F7-6776604A71D9}" type="presOf" srcId="{B23DF227-ADAB-4AA5-93FC-A2FB5C6586A8}" destId="{A26C9D2F-21EB-417B-9DF7-6E5DD583A461}" srcOrd="0" destOrd="0" presId="urn:microsoft.com/office/officeart/2011/layout/InterconnectedBlockProcess"/>
    <dgm:cxn modelId="{E2BF170C-775C-488C-8B41-1AB43D8DAA36}" type="presOf" srcId="{D3812876-3605-449B-B778-D88CD971AB57}" destId="{48704D19-B960-4B60-9A4B-2E97A4FB7FAE}" srcOrd="0" destOrd="0" presId="urn:microsoft.com/office/officeart/2011/layout/InterconnectedBlockProcess"/>
    <dgm:cxn modelId="{EB7EAAA6-09E5-4F9E-AEB7-337256ADFD06}" srcId="{B23DF227-ADAB-4AA5-93FC-A2FB5C6586A8}" destId="{B8720B31-36B4-4351-A40A-6C04F8E5DAF2}" srcOrd="0" destOrd="0" parTransId="{F1617E9E-FAC3-4232-8904-87843DC6002B}" sibTransId="{BE2CDFEC-FFEE-472B-B0E5-B8D59BA8CFCE}"/>
    <dgm:cxn modelId="{B2A13A18-49B1-462F-933B-936BEE70DCD0}" type="presParOf" srcId="{C453B959-22F3-4832-81E2-EC8F2B5C054C}" destId="{5C5EEA9C-FBD4-44B4-B5E5-6C0DB0F03A9E}" srcOrd="0" destOrd="0" presId="urn:microsoft.com/office/officeart/2011/layout/InterconnectedBlockProcess"/>
    <dgm:cxn modelId="{4EDAA1E6-D5AB-4E16-9843-F5A96E3A83E5}" type="presParOf" srcId="{5C5EEA9C-FBD4-44B4-B5E5-6C0DB0F03A9E}" destId="{48704D19-B960-4B60-9A4B-2E97A4FB7FAE}" srcOrd="0" destOrd="0" presId="urn:microsoft.com/office/officeart/2011/layout/InterconnectedBlockProcess"/>
    <dgm:cxn modelId="{64FD65A4-B5F9-4412-9276-852238EC696F}" type="presParOf" srcId="{C453B959-22F3-4832-81E2-EC8F2B5C054C}" destId="{458A76BB-7E02-4BAB-B4E5-DD3E8AEC50C1}" srcOrd="1" destOrd="0" presId="urn:microsoft.com/office/officeart/2011/layout/InterconnectedBlockProcess"/>
    <dgm:cxn modelId="{86D8DB9E-D3CE-4A63-B583-B6FA4EC625D1}" type="presParOf" srcId="{C453B959-22F3-4832-81E2-EC8F2B5C054C}" destId="{553BB5D1-3AA6-42C7-8FE6-B5AEF7D78450}" srcOrd="2" destOrd="0" presId="urn:microsoft.com/office/officeart/2011/layout/InterconnectedBlockProcess"/>
    <dgm:cxn modelId="{C51E62F7-4868-4C05-B373-0B8190E32671}" type="presParOf" srcId="{C453B959-22F3-4832-81E2-EC8F2B5C054C}" destId="{F0A5E422-D947-49B0-A331-65921F42195F}" srcOrd="3" destOrd="0" presId="urn:microsoft.com/office/officeart/2011/layout/InterconnectedBlockProcess"/>
    <dgm:cxn modelId="{AA8058BB-E8D6-44BD-8B69-0EA06E978086}" type="presParOf" srcId="{F0A5E422-D947-49B0-A331-65921F42195F}" destId="{D280260C-EC3C-405F-8991-17D62E435D83}" srcOrd="0" destOrd="0" presId="urn:microsoft.com/office/officeart/2011/layout/InterconnectedBlockProcess"/>
    <dgm:cxn modelId="{0414776F-3311-419C-B6B2-70D11A56DF86}" type="presParOf" srcId="{C453B959-22F3-4832-81E2-EC8F2B5C054C}" destId="{F7B56C63-0D45-47C4-AF28-30412CEF5581}" srcOrd="4" destOrd="0" presId="urn:microsoft.com/office/officeart/2011/layout/InterconnectedBlockProcess"/>
    <dgm:cxn modelId="{F9758D1A-E541-4135-98E3-177F3D6B1D03}" type="presParOf" srcId="{C453B959-22F3-4832-81E2-EC8F2B5C054C}" destId="{E335DBD5-224C-4AAB-8933-F3630D84B202}" srcOrd="5" destOrd="0" presId="urn:microsoft.com/office/officeart/2011/layout/InterconnectedBlockProcess"/>
    <dgm:cxn modelId="{5C90D553-4181-4C47-BD30-EA45A6E7EBF3}" type="presParOf" srcId="{C453B959-22F3-4832-81E2-EC8F2B5C054C}" destId="{3FC0BF09-1076-44B0-AB13-9410E926D7F2}" srcOrd="6" destOrd="0" presId="urn:microsoft.com/office/officeart/2011/layout/InterconnectedBlockProcess"/>
    <dgm:cxn modelId="{2A0BBEEE-D2A4-46DA-9CC2-5CC6641D20F9}" type="presParOf" srcId="{3FC0BF09-1076-44B0-AB13-9410E926D7F2}" destId="{5556A5FC-7B16-4541-9ADA-53DA16073CD9}" srcOrd="0" destOrd="0" presId="urn:microsoft.com/office/officeart/2011/layout/InterconnectedBlockProcess"/>
    <dgm:cxn modelId="{BAC043A3-A454-4FA9-B2F7-CF0D0416DC83}" type="presParOf" srcId="{C453B959-22F3-4832-81E2-EC8F2B5C054C}" destId="{15A23B32-2400-4A16-879C-D63FFBE4615A}" srcOrd="7" destOrd="0" presId="urn:microsoft.com/office/officeart/2011/layout/InterconnectedBlockProcess"/>
    <dgm:cxn modelId="{A3701A65-50B1-4BD3-A87E-C35A52EFD881}" type="presParOf" srcId="{C453B959-22F3-4832-81E2-EC8F2B5C054C}" destId="{A26C9D2F-21EB-417B-9DF7-6E5DD583A461}" srcOrd="8" destOrd="0" presId="urn:microsoft.com/office/officeart/2011/layout/Interconnected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BECB6-D42C-4C23-872D-598D9277076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8BE28DE-4B97-4F60-9C15-46CB13386C68}">
      <dgm:prSet phldrT="[Text]" custT="1"/>
      <dgm:spPr/>
      <dgm:t>
        <a:bodyPr/>
        <a:lstStyle/>
        <a:p>
          <a:r>
            <a:rPr lang="en-US" sz="1400" dirty="0" smtClean="0"/>
            <a:t>The Great Task</a:t>
          </a:r>
          <a:endParaRPr lang="en-US" sz="1400" dirty="0"/>
        </a:p>
      </dgm:t>
    </dgm:pt>
    <dgm:pt modelId="{FA9D035B-E3EA-47AE-B081-6475713B78C5}" type="parTrans" cxnId="{99364606-1363-4CCD-B9F6-F5DFFFB7CD28}">
      <dgm:prSet/>
      <dgm:spPr/>
      <dgm:t>
        <a:bodyPr/>
        <a:lstStyle/>
        <a:p>
          <a:endParaRPr lang="en-US"/>
        </a:p>
      </dgm:t>
    </dgm:pt>
    <dgm:pt modelId="{F923EEFA-7621-4651-A431-FDF5ACB85530}" type="sibTrans" cxnId="{99364606-1363-4CCD-B9F6-F5DFFFB7CD28}">
      <dgm:prSet/>
      <dgm:spPr/>
      <dgm:t>
        <a:bodyPr/>
        <a:lstStyle/>
        <a:p>
          <a:endParaRPr lang="en-US"/>
        </a:p>
      </dgm:t>
    </dgm:pt>
    <dgm:pt modelId="{A75CF1A1-D9EA-4296-B73E-3081DFA4DDEA}">
      <dgm:prSet phldrT="[Text]" custT="1"/>
      <dgm:spPr/>
      <dgm:t>
        <a:bodyPr/>
        <a:lstStyle/>
        <a:p>
          <a:r>
            <a:rPr lang="id-ID" sz="1600" dirty="0" smtClean="0"/>
            <a:t>to improve the character and</a:t>
          </a:r>
          <a:endParaRPr lang="en-US" sz="1600" dirty="0"/>
        </a:p>
      </dgm:t>
    </dgm:pt>
    <dgm:pt modelId="{C26780FA-4652-4157-8EFF-8565AD9EBBD3}" type="parTrans" cxnId="{500BFFB1-B343-4D1A-B1AC-9ED3130B2652}">
      <dgm:prSet/>
      <dgm:spPr/>
      <dgm:t>
        <a:bodyPr/>
        <a:lstStyle/>
        <a:p>
          <a:endParaRPr lang="en-US"/>
        </a:p>
      </dgm:t>
    </dgm:pt>
    <dgm:pt modelId="{65160062-72EF-4245-B612-5C95F496BBCD}" type="sibTrans" cxnId="{500BFFB1-B343-4D1A-B1AC-9ED3130B2652}">
      <dgm:prSet/>
      <dgm:spPr/>
      <dgm:t>
        <a:bodyPr/>
        <a:lstStyle/>
        <a:p>
          <a:endParaRPr lang="en-US"/>
        </a:p>
      </dgm:t>
    </dgm:pt>
    <dgm:pt modelId="{D8C6E64B-D185-48C1-9464-73BDFD998B62}">
      <dgm:prSet phldrT="[Text]" custT="1"/>
      <dgm:spPr/>
      <dgm:t>
        <a:bodyPr/>
        <a:lstStyle/>
        <a:p>
          <a:r>
            <a:rPr lang="en-US" sz="1400" dirty="0" smtClean="0"/>
            <a:t>The Success Key</a:t>
          </a:r>
          <a:endParaRPr lang="en-US" sz="1400" dirty="0"/>
        </a:p>
      </dgm:t>
    </dgm:pt>
    <dgm:pt modelId="{82F6036B-9657-4EA7-A28B-DC28619B87D5}" type="parTrans" cxnId="{14D4394E-8178-42F3-98EE-55707084099B}">
      <dgm:prSet/>
      <dgm:spPr/>
      <dgm:t>
        <a:bodyPr/>
        <a:lstStyle/>
        <a:p>
          <a:endParaRPr lang="en-US"/>
        </a:p>
      </dgm:t>
    </dgm:pt>
    <dgm:pt modelId="{6E858E7B-00DA-4356-B1CA-A89E8A9D1F0A}" type="sibTrans" cxnId="{14D4394E-8178-42F3-98EE-55707084099B}">
      <dgm:prSet/>
      <dgm:spPr/>
      <dgm:t>
        <a:bodyPr/>
        <a:lstStyle/>
        <a:p>
          <a:endParaRPr lang="en-US"/>
        </a:p>
      </dgm:t>
    </dgm:pt>
    <dgm:pt modelId="{22064B8C-8CC4-486E-802E-1D3AB0D07C74}">
      <dgm:prSet phldrT="[Text]" custT="1"/>
      <dgm:spPr/>
      <dgm:t>
        <a:bodyPr/>
        <a:lstStyle/>
        <a:p>
          <a:r>
            <a:rPr lang="en-US" sz="1600" dirty="0" err="1" smtClean="0"/>
            <a:t>Refelection</a:t>
          </a:r>
          <a:r>
            <a:rPr lang="en-US" sz="1600" dirty="0" smtClean="0"/>
            <a:t> in action and retroactive reflection </a:t>
          </a:r>
          <a:endParaRPr lang="en-US" sz="1600" dirty="0"/>
        </a:p>
      </dgm:t>
    </dgm:pt>
    <dgm:pt modelId="{4FE0FFD1-DD88-4404-AC1C-BB8CD51C33C1}" type="parTrans" cxnId="{1D4403A8-614C-4146-8C38-3328E7BD7F7B}">
      <dgm:prSet/>
      <dgm:spPr/>
      <dgm:t>
        <a:bodyPr/>
        <a:lstStyle/>
        <a:p>
          <a:endParaRPr lang="en-US"/>
        </a:p>
      </dgm:t>
    </dgm:pt>
    <dgm:pt modelId="{D8047EBB-B174-4796-8B35-CAEBCCCFB869}" type="sibTrans" cxnId="{1D4403A8-614C-4146-8C38-3328E7BD7F7B}">
      <dgm:prSet/>
      <dgm:spPr/>
      <dgm:t>
        <a:bodyPr/>
        <a:lstStyle/>
        <a:p>
          <a:endParaRPr lang="en-US"/>
        </a:p>
      </dgm:t>
    </dgm:pt>
    <dgm:pt modelId="{3BC59AFC-D7CD-43F1-8B2A-A59486674FB9}">
      <dgm:prSet phldrT="[Text]" custT="1"/>
      <dgm:spPr/>
      <dgm:t>
        <a:bodyPr/>
        <a:lstStyle/>
        <a:p>
          <a:r>
            <a:rPr lang="en-US" sz="1400" dirty="0" smtClean="0"/>
            <a:t>The Responsibility</a:t>
          </a:r>
          <a:endParaRPr lang="en-US" sz="1400" dirty="0"/>
        </a:p>
      </dgm:t>
    </dgm:pt>
    <dgm:pt modelId="{69B7BE91-1949-4996-90DF-28CBA7FF4235}" type="parTrans" cxnId="{F38CA18F-0311-41CD-A5A1-40553970C91C}">
      <dgm:prSet/>
      <dgm:spPr/>
      <dgm:t>
        <a:bodyPr/>
        <a:lstStyle/>
        <a:p>
          <a:endParaRPr lang="en-US"/>
        </a:p>
      </dgm:t>
    </dgm:pt>
    <dgm:pt modelId="{1701E8CE-5727-4FD7-9194-A9E202E0CBE2}" type="sibTrans" cxnId="{F38CA18F-0311-41CD-A5A1-40553970C91C}">
      <dgm:prSet/>
      <dgm:spPr/>
      <dgm:t>
        <a:bodyPr/>
        <a:lstStyle/>
        <a:p>
          <a:endParaRPr lang="en-US"/>
        </a:p>
      </dgm:t>
    </dgm:pt>
    <dgm:pt modelId="{DF9E3B68-2968-49E6-ACE8-EC5D93847A39}">
      <dgm:prSet phldrT="[Text]" custT="1"/>
      <dgm:spPr/>
      <dgm:t>
        <a:bodyPr/>
        <a:lstStyle/>
        <a:p>
          <a:r>
            <a:rPr lang="id-ID" sz="1600" dirty="0" smtClean="0"/>
            <a:t>shared </a:t>
          </a:r>
          <a:r>
            <a:rPr lang="en-US" sz="1600" dirty="0" smtClean="0"/>
            <a:t>between</a:t>
          </a:r>
          <a:r>
            <a:rPr lang="id-ID" sz="1600" dirty="0" smtClean="0"/>
            <a:t> teachers and parents</a:t>
          </a:r>
          <a:endParaRPr lang="en-US" sz="1600" dirty="0"/>
        </a:p>
      </dgm:t>
    </dgm:pt>
    <dgm:pt modelId="{4A805425-7941-48A8-9677-231676BB005F}" type="parTrans" cxnId="{39F7083F-6BBF-473C-B14F-F3913A32994E}">
      <dgm:prSet/>
      <dgm:spPr/>
      <dgm:t>
        <a:bodyPr/>
        <a:lstStyle/>
        <a:p>
          <a:endParaRPr lang="en-US"/>
        </a:p>
      </dgm:t>
    </dgm:pt>
    <dgm:pt modelId="{623F6520-E164-49F1-8192-7C7E677686DD}" type="sibTrans" cxnId="{39F7083F-6BBF-473C-B14F-F3913A32994E}">
      <dgm:prSet/>
      <dgm:spPr/>
      <dgm:t>
        <a:bodyPr/>
        <a:lstStyle/>
        <a:p>
          <a:endParaRPr lang="en-US"/>
        </a:p>
      </dgm:t>
    </dgm:pt>
    <dgm:pt modelId="{E6BCD43B-F8C7-4660-AE1A-4FE09FD6C2A1}">
      <dgm:prSet phldrT="[Text]" custT="1"/>
      <dgm:spPr/>
      <dgm:t>
        <a:bodyPr/>
        <a:lstStyle/>
        <a:p>
          <a:r>
            <a:rPr lang="en-US" sz="1600" dirty="0" smtClean="0"/>
            <a:t>to </a:t>
          </a:r>
          <a:r>
            <a:rPr lang="id-ID" sz="1600" dirty="0" smtClean="0"/>
            <a:t>build the children's character</a:t>
          </a:r>
          <a:endParaRPr lang="en-US" sz="1600" dirty="0"/>
        </a:p>
      </dgm:t>
    </dgm:pt>
    <dgm:pt modelId="{511DF31C-591A-44E3-9E97-F90D4204EC7A}" type="parTrans" cxnId="{2B4637E2-6CA9-4A4F-B0D4-6C392BEC9771}">
      <dgm:prSet/>
      <dgm:spPr/>
      <dgm:t>
        <a:bodyPr/>
        <a:lstStyle/>
        <a:p>
          <a:endParaRPr lang="en-US"/>
        </a:p>
      </dgm:t>
    </dgm:pt>
    <dgm:pt modelId="{8719EB3D-212A-4853-A222-EDBF18C60E5E}" type="sibTrans" cxnId="{2B4637E2-6CA9-4A4F-B0D4-6C392BEC9771}">
      <dgm:prSet/>
      <dgm:spPr/>
      <dgm:t>
        <a:bodyPr/>
        <a:lstStyle/>
        <a:p>
          <a:endParaRPr lang="en-US"/>
        </a:p>
      </dgm:t>
    </dgm:pt>
    <dgm:pt modelId="{DE3DD686-C405-47D3-BDB2-013FEA59039D}">
      <dgm:prSet phldrT="[Text]" custT="1"/>
      <dgm:spPr/>
      <dgm:t>
        <a:bodyPr/>
        <a:lstStyle/>
        <a:p>
          <a:r>
            <a:rPr lang="en-US" sz="1400" dirty="0" smtClean="0"/>
            <a:t>The Implication</a:t>
          </a:r>
          <a:endParaRPr lang="en-US" sz="1400" dirty="0"/>
        </a:p>
      </dgm:t>
    </dgm:pt>
    <dgm:pt modelId="{2178DE25-4F40-402F-9BAD-CBE9FD28E975}" type="parTrans" cxnId="{94ECDCBC-CDA4-42DF-B5C6-C49672C796C7}">
      <dgm:prSet/>
      <dgm:spPr/>
      <dgm:t>
        <a:bodyPr/>
        <a:lstStyle/>
        <a:p>
          <a:endParaRPr lang="en-US"/>
        </a:p>
      </dgm:t>
    </dgm:pt>
    <dgm:pt modelId="{319E99C9-8308-4600-802E-9B9FD8F67D51}" type="sibTrans" cxnId="{94ECDCBC-CDA4-42DF-B5C6-C49672C796C7}">
      <dgm:prSet/>
      <dgm:spPr/>
      <dgm:t>
        <a:bodyPr/>
        <a:lstStyle/>
        <a:p>
          <a:endParaRPr lang="en-US"/>
        </a:p>
      </dgm:t>
    </dgm:pt>
    <dgm:pt modelId="{8BAEEFBC-1AC0-4819-948B-CD10BB7945F7}">
      <dgm:prSet phldrT="[Text]" custT="1"/>
      <dgm:spPr/>
      <dgm:t>
        <a:bodyPr/>
        <a:lstStyle/>
        <a:p>
          <a:r>
            <a:rPr lang="id-ID" sz="1400" dirty="0" smtClean="0"/>
            <a:t>create intelligent, creative, innovative, and entrepreneurial lives</a:t>
          </a:r>
          <a:endParaRPr lang="en-US" sz="1400" dirty="0"/>
        </a:p>
      </dgm:t>
    </dgm:pt>
    <dgm:pt modelId="{C3E718D6-AC95-4717-AE0B-D80665CCAD6B}" type="parTrans" cxnId="{558A13F8-9A61-4431-89C6-0B7403EAB376}">
      <dgm:prSet/>
      <dgm:spPr/>
      <dgm:t>
        <a:bodyPr/>
        <a:lstStyle/>
        <a:p>
          <a:endParaRPr lang="en-US"/>
        </a:p>
      </dgm:t>
    </dgm:pt>
    <dgm:pt modelId="{E295C441-01FF-444C-BBD6-8FF3F7FFC78B}" type="sibTrans" cxnId="{558A13F8-9A61-4431-89C6-0B7403EAB376}">
      <dgm:prSet/>
      <dgm:spPr/>
      <dgm:t>
        <a:bodyPr/>
        <a:lstStyle/>
        <a:p>
          <a:endParaRPr lang="en-US"/>
        </a:p>
      </dgm:t>
    </dgm:pt>
    <dgm:pt modelId="{13417B6E-5E12-46E3-B826-EC0F64A05166}">
      <dgm:prSet phldrT="[Text]" custT="1"/>
      <dgm:spPr/>
      <dgm:t>
        <a:bodyPr/>
        <a:lstStyle/>
        <a:p>
          <a:r>
            <a:rPr lang="en-US" sz="1600" dirty="0" smtClean="0"/>
            <a:t>Dialogue</a:t>
          </a:r>
          <a:endParaRPr lang="en-US" sz="1600" dirty="0"/>
        </a:p>
      </dgm:t>
    </dgm:pt>
    <dgm:pt modelId="{3047EDF2-624E-44FF-8DC9-3A03330CF084}" type="parTrans" cxnId="{A8B5BD33-4765-480F-8F1D-2957D5B258D6}">
      <dgm:prSet/>
      <dgm:spPr/>
      <dgm:t>
        <a:bodyPr/>
        <a:lstStyle/>
        <a:p>
          <a:endParaRPr lang="en-US"/>
        </a:p>
      </dgm:t>
    </dgm:pt>
    <dgm:pt modelId="{283D5933-1DED-4F87-96C4-EDC967092BEA}" type="sibTrans" cxnId="{A8B5BD33-4765-480F-8F1D-2957D5B258D6}">
      <dgm:prSet/>
      <dgm:spPr/>
      <dgm:t>
        <a:bodyPr/>
        <a:lstStyle/>
        <a:p>
          <a:endParaRPr lang="en-US"/>
        </a:p>
      </dgm:t>
    </dgm:pt>
    <dgm:pt modelId="{584F6433-0175-4E86-9D96-2FD4C09CC773}" type="pres">
      <dgm:prSet presAssocID="{805BECB6-D42C-4C23-872D-598D9277076A}" presName="Name0" presStyleCnt="0">
        <dgm:presLayoutVars>
          <dgm:dir/>
          <dgm:animLvl val="lvl"/>
          <dgm:resizeHandles val="exact"/>
        </dgm:presLayoutVars>
      </dgm:prSet>
      <dgm:spPr/>
    </dgm:pt>
    <dgm:pt modelId="{049A8239-6F63-4B3B-A7BB-3874C864845B}" type="pres">
      <dgm:prSet presAssocID="{48BE28DE-4B97-4F60-9C15-46CB13386C68}" presName="composite" presStyleCnt="0"/>
      <dgm:spPr/>
    </dgm:pt>
    <dgm:pt modelId="{75EEC53A-A18A-4C31-9BD3-004A033E099D}" type="pres">
      <dgm:prSet presAssocID="{48BE28DE-4B97-4F60-9C15-46CB13386C68}" presName="parTx" presStyleLbl="alignNode1" presStyleIdx="0" presStyleCnt="4">
        <dgm:presLayoutVars>
          <dgm:chMax val="0"/>
          <dgm:chPref val="0"/>
          <dgm:bulletEnabled val="1"/>
        </dgm:presLayoutVars>
      </dgm:prSet>
      <dgm:spPr/>
      <dgm:t>
        <a:bodyPr/>
        <a:lstStyle/>
        <a:p>
          <a:endParaRPr lang="en-US"/>
        </a:p>
      </dgm:t>
    </dgm:pt>
    <dgm:pt modelId="{C552A0E2-CC86-4764-9292-8E83CF5C9863}" type="pres">
      <dgm:prSet presAssocID="{48BE28DE-4B97-4F60-9C15-46CB13386C68}" presName="desTx" presStyleLbl="alignAccFollowNode1" presStyleIdx="0" presStyleCnt="4">
        <dgm:presLayoutVars>
          <dgm:bulletEnabled val="1"/>
        </dgm:presLayoutVars>
      </dgm:prSet>
      <dgm:spPr/>
      <dgm:t>
        <a:bodyPr/>
        <a:lstStyle/>
        <a:p>
          <a:endParaRPr lang="en-US"/>
        </a:p>
      </dgm:t>
    </dgm:pt>
    <dgm:pt modelId="{29A7F53F-7C4D-47F4-913D-6D1B1D369034}" type="pres">
      <dgm:prSet presAssocID="{F923EEFA-7621-4651-A431-FDF5ACB85530}" presName="space" presStyleCnt="0"/>
      <dgm:spPr/>
    </dgm:pt>
    <dgm:pt modelId="{10AAB404-F599-48D6-8E14-2B4D2658FFE1}" type="pres">
      <dgm:prSet presAssocID="{DE3DD686-C405-47D3-BDB2-013FEA59039D}" presName="composite" presStyleCnt="0"/>
      <dgm:spPr/>
    </dgm:pt>
    <dgm:pt modelId="{EB82E8AA-322A-4DDB-852D-216D0BCFE2D8}" type="pres">
      <dgm:prSet presAssocID="{DE3DD686-C405-47D3-BDB2-013FEA59039D}" presName="parTx" presStyleLbl="alignNode1" presStyleIdx="1" presStyleCnt="4">
        <dgm:presLayoutVars>
          <dgm:chMax val="0"/>
          <dgm:chPref val="0"/>
          <dgm:bulletEnabled val="1"/>
        </dgm:presLayoutVars>
      </dgm:prSet>
      <dgm:spPr/>
      <dgm:t>
        <a:bodyPr/>
        <a:lstStyle/>
        <a:p>
          <a:endParaRPr lang="en-US"/>
        </a:p>
      </dgm:t>
    </dgm:pt>
    <dgm:pt modelId="{A371F617-4485-47E0-9A24-A827CFE4D424}" type="pres">
      <dgm:prSet presAssocID="{DE3DD686-C405-47D3-BDB2-013FEA59039D}" presName="desTx" presStyleLbl="alignAccFollowNode1" presStyleIdx="1" presStyleCnt="4">
        <dgm:presLayoutVars>
          <dgm:bulletEnabled val="1"/>
        </dgm:presLayoutVars>
      </dgm:prSet>
      <dgm:spPr/>
      <dgm:t>
        <a:bodyPr/>
        <a:lstStyle/>
        <a:p>
          <a:endParaRPr lang="en-US"/>
        </a:p>
      </dgm:t>
    </dgm:pt>
    <dgm:pt modelId="{B81C392D-5673-4C88-AD79-680A2AA5DD9C}" type="pres">
      <dgm:prSet presAssocID="{319E99C9-8308-4600-802E-9B9FD8F67D51}" presName="space" presStyleCnt="0"/>
      <dgm:spPr/>
    </dgm:pt>
    <dgm:pt modelId="{983228C6-4B87-4306-8EA9-90A66DFCBAFE}" type="pres">
      <dgm:prSet presAssocID="{D8C6E64B-D185-48C1-9464-73BDFD998B62}" presName="composite" presStyleCnt="0"/>
      <dgm:spPr/>
    </dgm:pt>
    <dgm:pt modelId="{25C93658-6F03-4A9F-B88D-671356C9E328}" type="pres">
      <dgm:prSet presAssocID="{D8C6E64B-D185-48C1-9464-73BDFD998B62}" presName="parTx" presStyleLbl="alignNode1" presStyleIdx="2" presStyleCnt="4" custScaleX="116326">
        <dgm:presLayoutVars>
          <dgm:chMax val="0"/>
          <dgm:chPref val="0"/>
          <dgm:bulletEnabled val="1"/>
        </dgm:presLayoutVars>
      </dgm:prSet>
      <dgm:spPr/>
    </dgm:pt>
    <dgm:pt modelId="{E60ABCDD-AE83-4A7E-8FD7-169DCCB80A17}" type="pres">
      <dgm:prSet presAssocID="{D8C6E64B-D185-48C1-9464-73BDFD998B62}" presName="desTx" presStyleLbl="alignAccFollowNode1" presStyleIdx="2" presStyleCnt="4" custScaleX="114680">
        <dgm:presLayoutVars>
          <dgm:bulletEnabled val="1"/>
        </dgm:presLayoutVars>
      </dgm:prSet>
      <dgm:spPr/>
      <dgm:t>
        <a:bodyPr/>
        <a:lstStyle/>
        <a:p>
          <a:endParaRPr lang="en-US"/>
        </a:p>
      </dgm:t>
    </dgm:pt>
    <dgm:pt modelId="{8A8C7E52-741F-40FF-A24B-1F1BD976D07D}" type="pres">
      <dgm:prSet presAssocID="{6E858E7B-00DA-4356-B1CA-A89E8A9D1F0A}" presName="space" presStyleCnt="0"/>
      <dgm:spPr/>
    </dgm:pt>
    <dgm:pt modelId="{6EDDCC0E-75B0-4643-A8AD-8F3DEA2E5FA6}" type="pres">
      <dgm:prSet presAssocID="{3BC59AFC-D7CD-43F1-8B2A-A59486674FB9}" presName="composite" presStyleCnt="0"/>
      <dgm:spPr/>
    </dgm:pt>
    <dgm:pt modelId="{951F7B53-3910-4ABF-B288-AB7D2594DDEF}" type="pres">
      <dgm:prSet presAssocID="{3BC59AFC-D7CD-43F1-8B2A-A59486674FB9}" presName="parTx" presStyleLbl="alignNode1" presStyleIdx="3" presStyleCnt="4">
        <dgm:presLayoutVars>
          <dgm:chMax val="0"/>
          <dgm:chPref val="0"/>
          <dgm:bulletEnabled val="1"/>
        </dgm:presLayoutVars>
      </dgm:prSet>
      <dgm:spPr/>
    </dgm:pt>
    <dgm:pt modelId="{3B3E9435-9E7C-41B7-85E6-41563B85E77F}" type="pres">
      <dgm:prSet presAssocID="{3BC59AFC-D7CD-43F1-8B2A-A59486674FB9}" presName="desTx" presStyleLbl="alignAccFollowNode1" presStyleIdx="3" presStyleCnt="4">
        <dgm:presLayoutVars>
          <dgm:bulletEnabled val="1"/>
        </dgm:presLayoutVars>
      </dgm:prSet>
      <dgm:spPr/>
      <dgm:t>
        <a:bodyPr/>
        <a:lstStyle/>
        <a:p>
          <a:endParaRPr lang="en-US"/>
        </a:p>
      </dgm:t>
    </dgm:pt>
  </dgm:ptLst>
  <dgm:cxnLst>
    <dgm:cxn modelId="{9A36FDBF-9E85-4D52-B480-1325AD67FDB9}" type="presOf" srcId="{805BECB6-D42C-4C23-872D-598D9277076A}" destId="{584F6433-0175-4E86-9D96-2FD4C09CC773}" srcOrd="0" destOrd="0" presId="urn:microsoft.com/office/officeart/2005/8/layout/hList1"/>
    <dgm:cxn modelId="{AB90FF3C-3A17-4C9D-897E-DAFF939A8080}" type="presOf" srcId="{8BAEEFBC-1AC0-4819-948B-CD10BB7945F7}" destId="{A371F617-4485-47E0-9A24-A827CFE4D424}" srcOrd="0" destOrd="0" presId="urn:microsoft.com/office/officeart/2005/8/layout/hList1"/>
    <dgm:cxn modelId="{14D4394E-8178-42F3-98EE-55707084099B}" srcId="{805BECB6-D42C-4C23-872D-598D9277076A}" destId="{D8C6E64B-D185-48C1-9464-73BDFD998B62}" srcOrd="2" destOrd="0" parTransId="{82F6036B-9657-4EA7-A28B-DC28619B87D5}" sibTransId="{6E858E7B-00DA-4356-B1CA-A89E8A9D1F0A}"/>
    <dgm:cxn modelId="{2B4637E2-6CA9-4A4F-B0D4-6C392BEC9771}" srcId="{48BE28DE-4B97-4F60-9C15-46CB13386C68}" destId="{E6BCD43B-F8C7-4660-AE1A-4FE09FD6C2A1}" srcOrd="1" destOrd="0" parTransId="{511DF31C-591A-44E3-9E97-F90D4204EC7A}" sibTransId="{8719EB3D-212A-4853-A222-EDBF18C60E5E}"/>
    <dgm:cxn modelId="{A9F638E8-7DBD-463F-AECE-DB231623A505}" type="presOf" srcId="{A75CF1A1-D9EA-4296-B73E-3081DFA4DDEA}" destId="{C552A0E2-CC86-4764-9292-8E83CF5C9863}" srcOrd="0" destOrd="0" presId="urn:microsoft.com/office/officeart/2005/8/layout/hList1"/>
    <dgm:cxn modelId="{500BFFB1-B343-4D1A-B1AC-9ED3130B2652}" srcId="{48BE28DE-4B97-4F60-9C15-46CB13386C68}" destId="{A75CF1A1-D9EA-4296-B73E-3081DFA4DDEA}" srcOrd="0" destOrd="0" parTransId="{C26780FA-4652-4157-8EFF-8565AD9EBBD3}" sibTransId="{65160062-72EF-4245-B612-5C95F496BBCD}"/>
    <dgm:cxn modelId="{99364606-1363-4CCD-B9F6-F5DFFFB7CD28}" srcId="{805BECB6-D42C-4C23-872D-598D9277076A}" destId="{48BE28DE-4B97-4F60-9C15-46CB13386C68}" srcOrd="0" destOrd="0" parTransId="{FA9D035B-E3EA-47AE-B081-6475713B78C5}" sibTransId="{F923EEFA-7621-4651-A431-FDF5ACB85530}"/>
    <dgm:cxn modelId="{39F7083F-6BBF-473C-B14F-F3913A32994E}" srcId="{3BC59AFC-D7CD-43F1-8B2A-A59486674FB9}" destId="{DF9E3B68-2968-49E6-ACE8-EC5D93847A39}" srcOrd="0" destOrd="0" parTransId="{4A805425-7941-48A8-9677-231676BB005F}" sibTransId="{623F6520-E164-49F1-8192-7C7E677686DD}"/>
    <dgm:cxn modelId="{B3BC5387-C185-4E0C-8D06-61DA4C85370A}" type="presOf" srcId="{DE3DD686-C405-47D3-BDB2-013FEA59039D}" destId="{EB82E8AA-322A-4DDB-852D-216D0BCFE2D8}" srcOrd="0" destOrd="0" presId="urn:microsoft.com/office/officeart/2005/8/layout/hList1"/>
    <dgm:cxn modelId="{6F9AB6E4-280A-4F08-89A5-1D9F1921734E}" type="presOf" srcId="{D8C6E64B-D185-48C1-9464-73BDFD998B62}" destId="{25C93658-6F03-4A9F-B88D-671356C9E328}" srcOrd="0" destOrd="0" presId="urn:microsoft.com/office/officeart/2005/8/layout/hList1"/>
    <dgm:cxn modelId="{94ECDCBC-CDA4-42DF-B5C6-C49672C796C7}" srcId="{805BECB6-D42C-4C23-872D-598D9277076A}" destId="{DE3DD686-C405-47D3-BDB2-013FEA59039D}" srcOrd="1" destOrd="0" parTransId="{2178DE25-4F40-402F-9BAD-CBE9FD28E975}" sibTransId="{319E99C9-8308-4600-802E-9B9FD8F67D51}"/>
    <dgm:cxn modelId="{F38CA18F-0311-41CD-A5A1-40553970C91C}" srcId="{805BECB6-D42C-4C23-872D-598D9277076A}" destId="{3BC59AFC-D7CD-43F1-8B2A-A59486674FB9}" srcOrd="3" destOrd="0" parTransId="{69B7BE91-1949-4996-90DF-28CBA7FF4235}" sibTransId="{1701E8CE-5727-4FD7-9194-A9E202E0CBE2}"/>
    <dgm:cxn modelId="{5626303A-3575-4B40-B65B-BC85E467E0F5}" type="presOf" srcId="{3BC59AFC-D7CD-43F1-8B2A-A59486674FB9}" destId="{951F7B53-3910-4ABF-B288-AB7D2594DDEF}" srcOrd="0" destOrd="0" presId="urn:microsoft.com/office/officeart/2005/8/layout/hList1"/>
    <dgm:cxn modelId="{5E588DC2-8C9B-405F-85B9-DAC8F17CE832}" type="presOf" srcId="{48BE28DE-4B97-4F60-9C15-46CB13386C68}" destId="{75EEC53A-A18A-4C31-9BD3-004A033E099D}" srcOrd="0" destOrd="0" presId="urn:microsoft.com/office/officeart/2005/8/layout/hList1"/>
    <dgm:cxn modelId="{1D4403A8-614C-4146-8C38-3328E7BD7F7B}" srcId="{D8C6E64B-D185-48C1-9464-73BDFD998B62}" destId="{22064B8C-8CC4-486E-802E-1D3AB0D07C74}" srcOrd="0" destOrd="0" parTransId="{4FE0FFD1-DD88-4404-AC1C-BB8CD51C33C1}" sibTransId="{D8047EBB-B174-4796-8B35-CAEBCCCFB869}"/>
    <dgm:cxn modelId="{AB49B70D-97A7-4FF3-8024-44A7FE198256}" type="presOf" srcId="{E6BCD43B-F8C7-4660-AE1A-4FE09FD6C2A1}" destId="{C552A0E2-CC86-4764-9292-8E83CF5C9863}" srcOrd="0" destOrd="1" presId="urn:microsoft.com/office/officeart/2005/8/layout/hList1"/>
    <dgm:cxn modelId="{6A17324C-BB83-4E7D-805C-9C94D40367EA}" type="presOf" srcId="{22064B8C-8CC4-486E-802E-1D3AB0D07C74}" destId="{E60ABCDD-AE83-4A7E-8FD7-169DCCB80A17}" srcOrd="0" destOrd="0" presId="urn:microsoft.com/office/officeart/2005/8/layout/hList1"/>
    <dgm:cxn modelId="{AE192D81-C8EF-4850-81DD-6A18929CD89B}" type="presOf" srcId="{13417B6E-5E12-46E3-B826-EC0F64A05166}" destId="{E60ABCDD-AE83-4A7E-8FD7-169DCCB80A17}" srcOrd="0" destOrd="1" presId="urn:microsoft.com/office/officeart/2005/8/layout/hList1"/>
    <dgm:cxn modelId="{582367CF-2E01-44F2-B9DC-EBB764FCB620}" type="presOf" srcId="{DF9E3B68-2968-49E6-ACE8-EC5D93847A39}" destId="{3B3E9435-9E7C-41B7-85E6-41563B85E77F}" srcOrd="0" destOrd="0" presId="urn:microsoft.com/office/officeart/2005/8/layout/hList1"/>
    <dgm:cxn modelId="{558A13F8-9A61-4431-89C6-0B7403EAB376}" srcId="{DE3DD686-C405-47D3-BDB2-013FEA59039D}" destId="{8BAEEFBC-1AC0-4819-948B-CD10BB7945F7}" srcOrd="0" destOrd="0" parTransId="{C3E718D6-AC95-4717-AE0B-D80665CCAD6B}" sibTransId="{E295C441-01FF-444C-BBD6-8FF3F7FFC78B}"/>
    <dgm:cxn modelId="{A8B5BD33-4765-480F-8F1D-2957D5B258D6}" srcId="{D8C6E64B-D185-48C1-9464-73BDFD998B62}" destId="{13417B6E-5E12-46E3-B826-EC0F64A05166}" srcOrd="1" destOrd="0" parTransId="{3047EDF2-624E-44FF-8DC9-3A03330CF084}" sibTransId="{283D5933-1DED-4F87-96C4-EDC967092BEA}"/>
    <dgm:cxn modelId="{06347FD8-4143-446F-96FF-E80B08E7DB30}" type="presParOf" srcId="{584F6433-0175-4E86-9D96-2FD4C09CC773}" destId="{049A8239-6F63-4B3B-A7BB-3874C864845B}" srcOrd="0" destOrd="0" presId="urn:microsoft.com/office/officeart/2005/8/layout/hList1"/>
    <dgm:cxn modelId="{69CEF88B-F51D-4631-BFBF-14E33499BC3C}" type="presParOf" srcId="{049A8239-6F63-4B3B-A7BB-3874C864845B}" destId="{75EEC53A-A18A-4C31-9BD3-004A033E099D}" srcOrd="0" destOrd="0" presId="urn:microsoft.com/office/officeart/2005/8/layout/hList1"/>
    <dgm:cxn modelId="{FD65AADF-4A21-40A5-B8C8-5C6B9ED7F8A6}" type="presParOf" srcId="{049A8239-6F63-4B3B-A7BB-3874C864845B}" destId="{C552A0E2-CC86-4764-9292-8E83CF5C9863}" srcOrd="1" destOrd="0" presId="urn:microsoft.com/office/officeart/2005/8/layout/hList1"/>
    <dgm:cxn modelId="{7B4CA864-73E5-46CB-9DE2-FA8177BD9DC1}" type="presParOf" srcId="{584F6433-0175-4E86-9D96-2FD4C09CC773}" destId="{29A7F53F-7C4D-47F4-913D-6D1B1D369034}" srcOrd="1" destOrd="0" presId="urn:microsoft.com/office/officeart/2005/8/layout/hList1"/>
    <dgm:cxn modelId="{3F01E05A-6DF6-445D-9626-7B4F6E1156A0}" type="presParOf" srcId="{584F6433-0175-4E86-9D96-2FD4C09CC773}" destId="{10AAB404-F599-48D6-8E14-2B4D2658FFE1}" srcOrd="2" destOrd="0" presId="urn:microsoft.com/office/officeart/2005/8/layout/hList1"/>
    <dgm:cxn modelId="{6D2789C1-592F-4BC3-A9AE-D3B13491AEB4}" type="presParOf" srcId="{10AAB404-F599-48D6-8E14-2B4D2658FFE1}" destId="{EB82E8AA-322A-4DDB-852D-216D0BCFE2D8}" srcOrd="0" destOrd="0" presId="urn:microsoft.com/office/officeart/2005/8/layout/hList1"/>
    <dgm:cxn modelId="{6D0933DD-4C7A-4E8E-9F33-8279D3474F1E}" type="presParOf" srcId="{10AAB404-F599-48D6-8E14-2B4D2658FFE1}" destId="{A371F617-4485-47E0-9A24-A827CFE4D424}" srcOrd="1" destOrd="0" presId="urn:microsoft.com/office/officeart/2005/8/layout/hList1"/>
    <dgm:cxn modelId="{1D033789-A2C9-4797-9757-B25D7F5624A2}" type="presParOf" srcId="{584F6433-0175-4E86-9D96-2FD4C09CC773}" destId="{B81C392D-5673-4C88-AD79-680A2AA5DD9C}" srcOrd="3" destOrd="0" presId="urn:microsoft.com/office/officeart/2005/8/layout/hList1"/>
    <dgm:cxn modelId="{B9703EF1-89F6-43B4-8614-4D6DDBD73B24}" type="presParOf" srcId="{584F6433-0175-4E86-9D96-2FD4C09CC773}" destId="{983228C6-4B87-4306-8EA9-90A66DFCBAFE}" srcOrd="4" destOrd="0" presId="urn:microsoft.com/office/officeart/2005/8/layout/hList1"/>
    <dgm:cxn modelId="{8CA3657E-3A0C-4B43-BB56-A4C1F52EC791}" type="presParOf" srcId="{983228C6-4B87-4306-8EA9-90A66DFCBAFE}" destId="{25C93658-6F03-4A9F-B88D-671356C9E328}" srcOrd="0" destOrd="0" presId="urn:microsoft.com/office/officeart/2005/8/layout/hList1"/>
    <dgm:cxn modelId="{33007FE7-6FDA-4508-BEA1-5D09A66F77EE}" type="presParOf" srcId="{983228C6-4B87-4306-8EA9-90A66DFCBAFE}" destId="{E60ABCDD-AE83-4A7E-8FD7-169DCCB80A17}" srcOrd="1" destOrd="0" presId="urn:microsoft.com/office/officeart/2005/8/layout/hList1"/>
    <dgm:cxn modelId="{A222CD98-490D-4FE1-BB35-2BEB82986836}" type="presParOf" srcId="{584F6433-0175-4E86-9D96-2FD4C09CC773}" destId="{8A8C7E52-741F-40FF-A24B-1F1BD976D07D}" srcOrd="5" destOrd="0" presId="urn:microsoft.com/office/officeart/2005/8/layout/hList1"/>
    <dgm:cxn modelId="{985C3E4F-8DD2-4FE7-B64B-FBE0845C8A8D}" type="presParOf" srcId="{584F6433-0175-4E86-9D96-2FD4C09CC773}" destId="{6EDDCC0E-75B0-4643-A8AD-8F3DEA2E5FA6}" srcOrd="6" destOrd="0" presId="urn:microsoft.com/office/officeart/2005/8/layout/hList1"/>
    <dgm:cxn modelId="{1213F486-DC60-4B0C-821B-8E6F29CA24FF}" type="presParOf" srcId="{6EDDCC0E-75B0-4643-A8AD-8F3DEA2E5FA6}" destId="{951F7B53-3910-4ABF-B288-AB7D2594DDEF}" srcOrd="0" destOrd="0" presId="urn:microsoft.com/office/officeart/2005/8/layout/hList1"/>
    <dgm:cxn modelId="{5C7472AC-F2A3-4168-AA3A-852597D6AD89}" type="presParOf" srcId="{6EDDCC0E-75B0-4643-A8AD-8F3DEA2E5FA6}" destId="{3B3E9435-9E7C-41B7-85E6-41563B85E77F}"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2E13D1-90CF-4FDC-9AE3-E5C0F72CCF6C}"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en-US"/>
        </a:p>
      </dgm:t>
    </dgm:pt>
    <dgm:pt modelId="{11284D33-B985-420B-8FAD-6434A649E3CD}">
      <dgm:prSet phldrT="[Text]"/>
      <dgm:spPr/>
      <dgm:t>
        <a:bodyPr/>
        <a:lstStyle/>
        <a:p>
          <a:r>
            <a:rPr lang="id-ID" b="1" dirty="0" smtClean="0">
              <a:solidFill>
                <a:srgbClr val="FFFF00"/>
              </a:solidFill>
              <a:latin typeface="Times New Roman" panose="02020603050405020304" pitchFamily="18" charset="0"/>
              <a:ea typeface="Times New Roman" panose="02020603050405020304" pitchFamily="18" charset="0"/>
            </a:rPr>
            <a:t>Reflection in learning mathematics in the era of the Covid-19 pandemic based on collaboration </a:t>
          </a:r>
          <a:endParaRPr lang="en-US" b="1" dirty="0">
            <a:solidFill>
              <a:srgbClr val="FFFF00"/>
            </a:solidFill>
          </a:endParaRPr>
        </a:p>
      </dgm:t>
    </dgm:pt>
    <dgm:pt modelId="{27E5E96C-5F22-49A3-85CE-DCF1535C60BD}" type="parTrans" cxnId="{8C0E7787-7358-4A75-B958-91B8BB4F57D5}">
      <dgm:prSet/>
      <dgm:spPr/>
      <dgm:t>
        <a:bodyPr/>
        <a:lstStyle/>
        <a:p>
          <a:endParaRPr lang="en-US"/>
        </a:p>
      </dgm:t>
    </dgm:pt>
    <dgm:pt modelId="{3920558F-B670-4E4E-9BC7-B12E8B00C35A}" type="sibTrans" cxnId="{8C0E7787-7358-4A75-B958-91B8BB4F57D5}">
      <dgm:prSet/>
      <dgm:spPr/>
      <dgm:t>
        <a:bodyPr/>
        <a:lstStyle/>
        <a:p>
          <a:endParaRPr lang="en-US"/>
        </a:p>
      </dgm:t>
    </dgm:pt>
    <dgm:pt modelId="{7406C596-13B2-496E-8E98-812BF3D6D64E}">
      <dgm:prSet phldrT="[Text]"/>
      <dgm:spPr>
        <a:solidFill>
          <a:schemeClr val="accent5">
            <a:lumMod val="40000"/>
            <a:lumOff val="60000"/>
          </a:schemeClr>
        </a:solidFill>
      </dgm:spPr>
      <dgm:t>
        <a:bodyPr/>
        <a:lstStyle/>
        <a:p>
          <a:r>
            <a:rPr lang="id-ID" dirty="0" smtClean="0">
              <a:solidFill>
                <a:schemeClr val="tx1"/>
              </a:solidFill>
              <a:latin typeface="Times New Roman" panose="02020603050405020304" pitchFamily="18" charset="0"/>
              <a:ea typeface="Times New Roman" panose="02020603050405020304" pitchFamily="18" charset="0"/>
            </a:rPr>
            <a:t>which ones are appropriate</a:t>
          </a:r>
          <a:endParaRPr lang="en-US" dirty="0">
            <a:solidFill>
              <a:schemeClr val="tx1"/>
            </a:solidFill>
          </a:endParaRPr>
        </a:p>
      </dgm:t>
    </dgm:pt>
    <dgm:pt modelId="{C57D4B89-886F-4714-81AD-95618B1AFEE0}" type="parTrans" cxnId="{3E3AEABC-FFB3-428C-8F76-D224FE135BBC}">
      <dgm:prSet/>
      <dgm:spPr/>
      <dgm:t>
        <a:bodyPr/>
        <a:lstStyle/>
        <a:p>
          <a:endParaRPr lang="en-US"/>
        </a:p>
      </dgm:t>
    </dgm:pt>
    <dgm:pt modelId="{D43D90D5-4A8F-4E36-9075-ADA92B6A5D4B}" type="sibTrans" cxnId="{3E3AEABC-FFB3-428C-8F76-D224FE135BBC}">
      <dgm:prSet/>
      <dgm:spPr/>
      <dgm:t>
        <a:bodyPr/>
        <a:lstStyle/>
        <a:p>
          <a:endParaRPr lang="en-US"/>
        </a:p>
      </dgm:t>
    </dgm:pt>
    <dgm:pt modelId="{3CB84CCD-3B00-4978-92FC-E5F2C75BF0DC}">
      <dgm:prSet phldrT="[Text]"/>
      <dgm:spPr>
        <a:solidFill>
          <a:schemeClr val="accent6">
            <a:lumMod val="40000"/>
            <a:lumOff val="60000"/>
          </a:schemeClr>
        </a:solidFill>
      </dgm:spPr>
      <dgm:t>
        <a:bodyPr/>
        <a:lstStyle/>
        <a:p>
          <a:r>
            <a:rPr lang="id-ID" dirty="0" smtClean="0">
              <a:solidFill>
                <a:srgbClr val="FF0000"/>
              </a:solidFill>
              <a:latin typeface="Times New Roman" panose="02020603050405020304" pitchFamily="18" charset="0"/>
              <a:ea typeface="Times New Roman" panose="02020603050405020304" pitchFamily="18" charset="0"/>
            </a:rPr>
            <a:t>which ones are not appropriate</a:t>
          </a:r>
          <a:endParaRPr lang="en-US" dirty="0">
            <a:solidFill>
              <a:srgbClr val="FF0000"/>
            </a:solidFill>
          </a:endParaRPr>
        </a:p>
      </dgm:t>
    </dgm:pt>
    <dgm:pt modelId="{240FFE6C-2BB2-4FA8-936F-150603704C7B}" type="parTrans" cxnId="{41B9A85A-36D9-4B44-BFF1-088B9D7072A1}">
      <dgm:prSet/>
      <dgm:spPr/>
      <dgm:t>
        <a:bodyPr/>
        <a:lstStyle/>
        <a:p>
          <a:endParaRPr lang="en-US"/>
        </a:p>
      </dgm:t>
    </dgm:pt>
    <dgm:pt modelId="{39B98514-B8CF-4DFA-B0AC-960974BDE3E1}" type="sibTrans" cxnId="{41B9A85A-36D9-4B44-BFF1-088B9D7072A1}">
      <dgm:prSet/>
      <dgm:spPr/>
      <dgm:t>
        <a:bodyPr/>
        <a:lstStyle/>
        <a:p>
          <a:endParaRPr lang="en-US"/>
        </a:p>
      </dgm:t>
    </dgm:pt>
    <dgm:pt modelId="{EBCA833B-C08D-42DC-99CB-CFA5E6B22B34}">
      <dgm:prSet phldrT="[Text]"/>
      <dgm:spPr>
        <a:solidFill>
          <a:schemeClr val="accent2">
            <a:lumMod val="60000"/>
            <a:lumOff val="40000"/>
          </a:schemeClr>
        </a:solidFill>
      </dgm:spPr>
      <dgm:t>
        <a:bodyPr/>
        <a:lstStyle/>
        <a:p>
          <a:r>
            <a:rPr lang="id-ID" dirty="0" smtClean="0">
              <a:solidFill>
                <a:srgbClr val="0070C0"/>
              </a:solidFill>
              <a:latin typeface="Times New Roman" panose="02020603050405020304" pitchFamily="18" charset="0"/>
              <a:ea typeface="Times New Roman" panose="02020603050405020304" pitchFamily="18" charset="0"/>
            </a:rPr>
            <a:t>what causes have not been implemented</a:t>
          </a:r>
          <a:endParaRPr lang="en-US" dirty="0">
            <a:solidFill>
              <a:srgbClr val="0070C0"/>
            </a:solidFill>
          </a:endParaRPr>
        </a:p>
      </dgm:t>
    </dgm:pt>
    <dgm:pt modelId="{0B38082C-2D4D-4E8C-89FA-ABFD4881085D}" type="parTrans" cxnId="{95B50BD1-3C97-4AAB-940B-C3504B4E0C58}">
      <dgm:prSet/>
      <dgm:spPr/>
      <dgm:t>
        <a:bodyPr/>
        <a:lstStyle/>
        <a:p>
          <a:endParaRPr lang="en-US"/>
        </a:p>
      </dgm:t>
    </dgm:pt>
    <dgm:pt modelId="{09D0E810-BF0B-4D68-B6D4-800DC83189F5}" type="sibTrans" cxnId="{95B50BD1-3C97-4AAB-940B-C3504B4E0C58}">
      <dgm:prSet/>
      <dgm:spPr/>
      <dgm:t>
        <a:bodyPr/>
        <a:lstStyle/>
        <a:p>
          <a:endParaRPr lang="en-US"/>
        </a:p>
      </dgm:t>
    </dgm:pt>
    <dgm:pt modelId="{4B5C05DE-BF55-48BD-AB52-119E882B41D4}">
      <dgm:prSet phldrT="[Text]"/>
      <dgm:spPr>
        <a:solidFill>
          <a:schemeClr val="accent4">
            <a:lumMod val="60000"/>
            <a:lumOff val="40000"/>
          </a:schemeClr>
        </a:solidFill>
      </dgm:spPr>
      <dgm:t>
        <a:bodyPr/>
        <a:lstStyle/>
        <a:p>
          <a:r>
            <a:rPr lang="id-ID" dirty="0" smtClean="0">
              <a:solidFill>
                <a:schemeClr val="tx1"/>
              </a:solidFill>
              <a:latin typeface="Times New Roman" panose="02020603050405020304" pitchFamily="18" charset="0"/>
              <a:ea typeface="Times New Roman" panose="02020603050405020304" pitchFamily="18" charset="0"/>
            </a:rPr>
            <a:t>alternative following action to be appropriate</a:t>
          </a:r>
          <a:endParaRPr lang="en-US" dirty="0">
            <a:solidFill>
              <a:schemeClr val="tx1"/>
            </a:solidFill>
          </a:endParaRPr>
        </a:p>
      </dgm:t>
    </dgm:pt>
    <dgm:pt modelId="{D220BFB5-269E-41DB-A3EB-27912F2EB0D8}" type="parTrans" cxnId="{14612ABF-5E13-4126-8481-195C635C50EE}">
      <dgm:prSet/>
      <dgm:spPr/>
      <dgm:t>
        <a:bodyPr/>
        <a:lstStyle/>
        <a:p>
          <a:endParaRPr lang="en-US"/>
        </a:p>
      </dgm:t>
    </dgm:pt>
    <dgm:pt modelId="{8C96AF48-3A5A-4ED1-8EE5-B0511E20DBA1}" type="sibTrans" cxnId="{14612ABF-5E13-4126-8481-195C635C50EE}">
      <dgm:prSet/>
      <dgm:spPr/>
      <dgm:t>
        <a:bodyPr/>
        <a:lstStyle/>
        <a:p>
          <a:endParaRPr lang="en-US"/>
        </a:p>
      </dgm:t>
    </dgm:pt>
    <dgm:pt modelId="{EEDC6276-4F6D-415C-91BE-9335344BC23D}" type="pres">
      <dgm:prSet presAssocID="{602E13D1-90CF-4FDC-9AE3-E5C0F72CCF6C}" presName="layout" presStyleCnt="0">
        <dgm:presLayoutVars>
          <dgm:chMax/>
          <dgm:chPref/>
          <dgm:dir/>
          <dgm:animOne val="branch"/>
          <dgm:animLvl val="lvl"/>
          <dgm:resizeHandles/>
        </dgm:presLayoutVars>
      </dgm:prSet>
      <dgm:spPr/>
    </dgm:pt>
    <dgm:pt modelId="{7C174D2E-CA47-4DDE-9C6E-544ECB246B02}" type="pres">
      <dgm:prSet presAssocID="{11284D33-B985-420B-8FAD-6434A649E3CD}" presName="root" presStyleCnt="0">
        <dgm:presLayoutVars>
          <dgm:chMax/>
          <dgm:chPref val="4"/>
        </dgm:presLayoutVars>
      </dgm:prSet>
      <dgm:spPr/>
    </dgm:pt>
    <dgm:pt modelId="{5A6DDABE-6FE3-47AE-8C2B-E8228905238E}" type="pres">
      <dgm:prSet presAssocID="{11284D33-B985-420B-8FAD-6434A649E3CD}" presName="rootComposite" presStyleCnt="0">
        <dgm:presLayoutVars/>
      </dgm:prSet>
      <dgm:spPr/>
    </dgm:pt>
    <dgm:pt modelId="{2580D9C4-2933-4034-8491-7D0DD88C89B5}" type="pres">
      <dgm:prSet presAssocID="{11284D33-B985-420B-8FAD-6434A649E3CD}" presName="rootText" presStyleLbl="node0" presStyleIdx="0" presStyleCnt="1">
        <dgm:presLayoutVars>
          <dgm:chMax/>
          <dgm:chPref val="4"/>
        </dgm:presLayoutVars>
      </dgm:prSet>
      <dgm:spPr/>
      <dgm:t>
        <a:bodyPr/>
        <a:lstStyle/>
        <a:p>
          <a:endParaRPr lang="en-US"/>
        </a:p>
      </dgm:t>
    </dgm:pt>
    <dgm:pt modelId="{0F504537-96EE-4093-82C7-E7C54170C786}" type="pres">
      <dgm:prSet presAssocID="{11284D33-B985-420B-8FAD-6434A649E3CD}" presName="childShape" presStyleCnt="0">
        <dgm:presLayoutVars>
          <dgm:chMax val="0"/>
          <dgm:chPref val="0"/>
        </dgm:presLayoutVars>
      </dgm:prSet>
      <dgm:spPr/>
    </dgm:pt>
    <dgm:pt modelId="{CD7B0297-A696-4108-B3ED-C47A2EB9F217}" type="pres">
      <dgm:prSet presAssocID="{7406C596-13B2-496E-8E98-812BF3D6D64E}" presName="childComposite" presStyleCnt="0">
        <dgm:presLayoutVars>
          <dgm:chMax val="0"/>
          <dgm:chPref val="0"/>
        </dgm:presLayoutVars>
      </dgm:prSet>
      <dgm:spPr/>
    </dgm:pt>
    <dgm:pt modelId="{2ADF0874-B101-40C0-8EFD-FD2E6D8AB8E4}" type="pres">
      <dgm:prSet presAssocID="{7406C596-13B2-496E-8E98-812BF3D6D64E}"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88CBEFBE-6B95-4536-8E09-60F739714BE0}" type="pres">
      <dgm:prSet presAssocID="{7406C596-13B2-496E-8E98-812BF3D6D64E}" presName="childText" presStyleLbl="lnNode1" presStyleIdx="0" presStyleCnt="4">
        <dgm:presLayoutVars>
          <dgm:chMax val="0"/>
          <dgm:chPref val="0"/>
          <dgm:bulletEnabled val="1"/>
        </dgm:presLayoutVars>
      </dgm:prSet>
      <dgm:spPr/>
      <dgm:t>
        <a:bodyPr/>
        <a:lstStyle/>
        <a:p>
          <a:endParaRPr lang="en-US"/>
        </a:p>
      </dgm:t>
    </dgm:pt>
    <dgm:pt modelId="{F9EB24F3-B5AE-42C6-8114-3D87C44C1742}" type="pres">
      <dgm:prSet presAssocID="{3CB84CCD-3B00-4978-92FC-E5F2C75BF0DC}" presName="childComposite" presStyleCnt="0">
        <dgm:presLayoutVars>
          <dgm:chMax val="0"/>
          <dgm:chPref val="0"/>
        </dgm:presLayoutVars>
      </dgm:prSet>
      <dgm:spPr/>
    </dgm:pt>
    <dgm:pt modelId="{6FF1C16A-8C60-488A-8956-94BC6AC43CCF}" type="pres">
      <dgm:prSet presAssocID="{3CB84CCD-3B00-4978-92FC-E5F2C75BF0DC}"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49A4F07A-C8B3-41FC-8E4C-EBC669A1697A}" type="pres">
      <dgm:prSet presAssocID="{3CB84CCD-3B00-4978-92FC-E5F2C75BF0DC}" presName="childText" presStyleLbl="lnNode1" presStyleIdx="1" presStyleCnt="4">
        <dgm:presLayoutVars>
          <dgm:chMax val="0"/>
          <dgm:chPref val="0"/>
          <dgm:bulletEnabled val="1"/>
        </dgm:presLayoutVars>
      </dgm:prSet>
      <dgm:spPr/>
      <dgm:t>
        <a:bodyPr/>
        <a:lstStyle/>
        <a:p>
          <a:endParaRPr lang="en-US"/>
        </a:p>
      </dgm:t>
    </dgm:pt>
    <dgm:pt modelId="{AEE4478E-3B67-49A1-AE9A-1A63325AB545}" type="pres">
      <dgm:prSet presAssocID="{EBCA833B-C08D-42DC-99CB-CFA5E6B22B34}" presName="childComposite" presStyleCnt="0">
        <dgm:presLayoutVars>
          <dgm:chMax val="0"/>
          <dgm:chPref val="0"/>
        </dgm:presLayoutVars>
      </dgm:prSet>
      <dgm:spPr/>
    </dgm:pt>
    <dgm:pt modelId="{C15029C1-52A2-47E8-AB7D-6578FB73EFEA}" type="pres">
      <dgm:prSet presAssocID="{EBCA833B-C08D-42DC-99CB-CFA5E6B22B34}"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384D4B57-6CE9-41A0-BC5C-980A34C5C703}" type="pres">
      <dgm:prSet presAssocID="{EBCA833B-C08D-42DC-99CB-CFA5E6B22B34}" presName="childText" presStyleLbl="lnNode1" presStyleIdx="2" presStyleCnt="4">
        <dgm:presLayoutVars>
          <dgm:chMax val="0"/>
          <dgm:chPref val="0"/>
          <dgm:bulletEnabled val="1"/>
        </dgm:presLayoutVars>
      </dgm:prSet>
      <dgm:spPr/>
      <dgm:t>
        <a:bodyPr/>
        <a:lstStyle/>
        <a:p>
          <a:endParaRPr lang="en-US"/>
        </a:p>
      </dgm:t>
    </dgm:pt>
    <dgm:pt modelId="{90E39E65-63CB-4062-8C2F-6C7938C1A52D}" type="pres">
      <dgm:prSet presAssocID="{4B5C05DE-BF55-48BD-AB52-119E882B41D4}" presName="childComposite" presStyleCnt="0">
        <dgm:presLayoutVars>
          <dgm:chMax val="0"/>
          <dgm:chPref val="0"/>
        </dgm:presLayoutVars>
      </dgm:prSet>
      <dgm:spPr/>
    </dgm:pt>
    <dgm:pt modelId="{A8B7EF49-D36E-4E99-8C39-DB8477D3351F}" type="pres">
      <dgm:prSet presAssocID="{4B5C05DE-BF55-48BD-AB52-119E882B41D4}"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D968D9DC-65B5-48FE-9EF7-DDD43AFC8EB1}" type="pres">
      <dgm:prSet presAssocID="{4B5C05DE-BF55-48BD-AB52-119E882B41D4}" presName="childText" presStyleLbl="lnNode1" presStyleIdx="3" presStyleCnt="4">
        <dgm:presLayoutVars>
          <dgm:chMax val="0"/>
          <dgm:chPref val="0"/>
          <dgm:bulletEnabled val="1"/>
        </dgm:presLayoutVars>
      </dgm:prSet>
      <dgm:spPr/>
      <dgm:t>
        <a:bodyPr/>
        <a:lstStyle/>
        <a:p>
          <a:endParaRPr lang="en-US"/>
        </a:p>
      </dgm:t>
    </dgm:pt>
  </dgm:ptLst>
  <dgm:cxnLst>
    <dgm:cxn modelId="{7DE44BC3-A46B-452F-B13B-81E98178CD41}" type="presOf" srcId="{EBCA833B-C08D-42DC-99CB-CFA5E6B22B34}" destId="{384D4B57-6CE9-41A0-BC5C-980A34C5C703}" srcOrd="0" destOrd="0" presId="urn:microsoft.com/office/officeart/2008/layout/PictureAccentList"/>
    <dgm:cxn modelId="{E39D8327-4297-4E46-8552-5A00D912B0B2}" type="presOf" srcId="{4B5C05DE-BF55-48BD-AB52-119E882B41D4}" destId="{D968D9DC-65B5-48FE-9EF7-DDD43AFC8EB1}" srcOrd="0" destOrd="0" presId="urn:microsoft.com/office/officeart/2008/layout/PictureAccentList"/>
    <dgm:cxn modelId="{3E3AEABC-FFB3-428C-8F76-D224FE135BBC}" srcId="{11284D33-B985-420B-8FAD-6434A649E3CD}" destId="{7406C596-13B2-496E-8E98-812BF3D6D64E}" srcOrd="0" destOrd="0" parTransId="{C57D4B89-886F-4714-81AD-95618B1AFEE0}" sibTransId="{D43D90D5-4A8F-4E36-9075-ADA92B6A5D4B}"/>
    <dgm:cxn modelId="{41B9A85A-36D9-4B44-BFF1-088B9D7072A1}" srcId="{11284D33-B985-420B-8FAD-6434A649E3CD}" destId="{3CB84CCD-3B00-4978-92FC-E5F2C75BF0DC}" srcOrd="1" destOrd="0" parTransId="{240FFE6C-2BB2-4FA8-936F-150603704C7B}" sibTransId="{39B98514-B8CF-4DFA-B0AC-960974BDE3E1}"/>
    <dgm:cxn modelId="{33660343-66C6-4142-AEFF-D059280E89A9}" type="presOf" srcId="{11284D33-B985-420B-8FAD-6434A649E3CD}" destId="{2580D9C4-2933-4034-8491-7D0DD88C89B5}" srcOrd="0" destOrd="0" presId="urn:microsoft.com/office/officeart/2008/layout/PictureAccentList"/>
    <dgm:cxn modelId="{95B50BD1-3C97-4AAB-940B-C3504B4E0C58}" srcId="{11284D33-B985-420B-8FAD-6434A649E3CD}" destId="{EBCA833B-C08D-42DC-99CB-CFA5E6B22B34}" srcOrd="2" destOrd="0" parTransId="{0B38082C-2D4D-4E8C-89FA-ABFD4881085D}" sibTransId="{09D0E810-BF0B-4D68-B6D4-800DC83189F5}"/>
    <dgm:cxn modelId="{42842662-D19B-4647-827E-BC0B8C68394F}" type="presOf" srcId="{602E13D1-90CF-4FDC-9AE3-E5C0F72CCF6C}" destId="{EEDC6276-4F6D-415C-91BE-9335344BC23D}" srcOrd="0" destOrd="0" presId="urn:microsoft.com/office/officeart/2008/layout/PictureAccentList"/>
    <dgm:cxn modelId="{202FB779-7BB6-498B-AFFB-1D55D52EC712}" type="presOf" srcId="{3CB84CCD-3B00-4978-92FC-E5F2C75BF0DC}" destId="{49A4F07A-C8B3-41FC-8E4C-EBC669A1697A}" srcOrd="0" destOrd="0" presId="urn:microsoft.com/office/officeart/2008/layout/PictureAccentList"/>
    <dgm:cxn modelId="{14612ABF-5E13-4126-8481-195C635C50EE}" srcId="{11284D33-B985-420B-8FAD-6434A649E3CD}" destId="{4B5C05DE-BF55-48BD-AB52-119E882B41D4}" srcOrd="3" destOrd="0" parTransId="{D220BFB5-269E-41DB-A3EB-27912F2EB0D8}" sibTransId="{8C96AF48-3A5A-4ED1-8EE5-B0511E20DBA1}"/>
    <dgm:cxn modelId="{8C0E7787-7358-4A75-B958-91B8BB4F57D5}" srcId="{602E13D1-90CF-4FDC-9AE3-E5C0F72CCF6C}" destId="{11284D33-B985-420B-8FAD-6434A649E3CD}" srcOrd="0" destOrd="0" parTransId="{27E5E96C-5F22-49A3-85CE-DCF1535C60BD}" sibTransId="{3920558F-B670-4E4E-9BC7-B12E8B00C35A}"/>
    <dgm:cxn modelId="{5EB56637-7C27-4D52-9D18-2BE48AD57C4A}" type="presOf" srcId="{7406C596-13B2-496E-8E98-812BF3D6D64E}" destId="{88CBEFBE-6B95-4536-8E09-60F739714BE0}" srcOrd="0" destOrd="0" presId="urn:microsoft.com/office/officeart/2008/layout/PictureAccentList"/>
    <dgm:cxn modelId="{096C9F75-9F8F-4DDD-85A4-06AE21D6A362}" type="presParOf" srcId="{EEDC6276-4F6D-415C-91BE-9335344BC23D}" destId="{7C174D2E-CA47-4DDE-9C6E-544ECB246B02}" srcOrd="0" destOrd="0" presId="urn:microsoft.com/office/officeart/2008/layout/PictureAccentList"/>
    <dgm:cxn modelId="{04687CD4-01DD-48C5-98AB-BF397F94AFE5}" type="presParOf" srcId="{7C174D2E-CA47-4DDE-9C6E-544ECB246B02}" destId="{5A6DDABE-6FE3-47AE-8C2B-E8228905238E}" srcOrd="0" destOrd="0" presId="urn:microsoft.com/office/officeart/2008/layout/PictureAccentList"/>
    <dgm:cxn modelId="{9982BF32-ABD8-4788-9E59-94EA9D18EA65}" type="presParOf" srcId="{5A6DDABE-6FE3-47AE-8C2B-E8228905238E}" destId="{2580D9C4-2933-4034-8491-7D0DD88C89B5}" srcOrd="0" destOrd="0" presId="urn:microsoft.com/office/officeart/2008/layout/PictureAccentList"/>
    <dgm:cxn modelId="{E7336850-603E-4A6C-A10C-BB8D4D83C3CA}" type="presParOf" srcId="{7C174D2E-CA47-4DDE-9C6E-544ECB246B02}" destId="{0F504537-96EE-4093-82C7-E7C54170C786}" srcOrd="1" destOrd="0" presId="urn:microsoft.com/office/officeart/2008/layout/PictureAccentList"/>
    <dgm:cxn modelId="{8FEA5043-2126-41EE-99D0-3772808140B3}" type="presParOf" srcId="{0F504537-96EE-4093-82C7-E7C54170C786}" destId="{CD7B0297-A696-4108-B3ED-C47A2EB9F217}" srcOrd="0" destOrd="0" presId="urn:microsoft.com/office/officeart/2008/layout/PictureAccentList"/>
    <dgm:cxn modelId="{5319A74C-9459-4853-A58F-42F5EADC764E}" type="presParOf" srcId="{CD7B0297-A696-4108-B3ED-C47A2EB9F217}" destId="{2ADF0874-B101-40C0-8EFD-FD2E6D8AB8E4}" srcOrd="0" destOrd="0" presId="urn:microsoft.com/office/officeart/2008/layout/PictureAccentList"/>
    <dgm:cxn modelId="{17D59B2E-846A-4D80-8D78-096C4A85BA0A}" type="presParOf" srcId="{CD7B0297-A696-4108-B3ED-C47A2EB9F217}" destId="{88CBEFBE-6B95-4536-8E09-60F739714BE0}" srcOrd="1" destOrd="0" presId="urn:microsoft.com/office/officeart/2008/layout/PictureAccentList"/>
    <dgm:cxn modelId="{5106E643-D30A-4966-AB3C-3C67CD784905}" type="presParOf" srcId="{0F504537-96EE-4093-82C7-E7C54170C786}" destId="{F9EB24F3-B5AE-42C6-8114-3D87C44C1742}" srcOrd="1" destOrd="0" presId="urn:microsoft.com/office/officeart/2008/layout/PictureAccentList"/>
    <dgm:cxn modelId="{9047351E-AA32-4E4B-B7F3-C89975524B4F}" type="presParOf" srcId="{F9EB24F3-B5AE-42C6-8114-3D87C44C1742}" destId="{6FF1C16A-8C60-488A-8956-94BC6AC43CCF}" srcOrd="0" destOrd="0" presId="urn:microsoft.com/office/officeart/2008/layout/PictureAccentList"/>
    <dgm:cxn modelId="{41706980-2C49-483E-A32E-43AA57606967}" type="presParOf" srcId="{F9EB24F3-B5AE-42C6-8114-3D87C44C1742}" destId="{49A4F07A-C8B3-41FC-8E4C-EBC669A1697A}" srcOrd="1" destOrd="0" presId="urn:microsoft.com/office/officeart/2008/layout/PictureAccentList"/>
    <dgm:cxn modelId="{04CE2939-779F-44E3-B803-2DBE7DDA8D51}" type="presParOf" srcId="{0F504537-96EE-4093-82C7-E7C54170C786}" destId="{AEE4478E-3B67-49A1-AE9A-1A63325AB545}" srcOrd="2" destOrd="0" presId="urn:microsoft.com/office/officeart/2008/layout/PictureAccentList"/>
    <dgm:cxn modelId="{2E37A55A-B1FD-49FD-B8EE-CBB79F74F262}" type="presParOf" srcId="{AEE4478E-3B67-49A1-AE9A-1A63325AB545}" destId="{C15029C1-52A2-47E8-AB7D-6578FB73EFEA}" srcOrd="0" destOrd="0" presId="urn:microsoft.com/office/officeart/2008/layout/PictureAccentList"/>
    <dgm:cxn modelId="{08416DBD-311B-4A64-8977-2FB52919E989}" type="presParOf" srcId="{AEE4478E-3B67-49A1-AE9A-1A63325AB545}" destId="{384D4B57-6CE9-41A0-BC5C-980A34C5C703}" srcOrd="1" destOrd="0" presId="urn:microsoft.com/office/officeart/2008/layout/PictureAccentList"/>
    <dgm:cxn modelId="{076B7E74-38BF-452E-B764-8579C20789A5}" type="presParOf" srcId="{0F504537-96EE-4093-82C7-E7C54170C786}" destId="{90E39E65-63CB-4062-8C2F-6C7938C1A52D}" srcOrd="3" destOrd="0" presId="urn:microsoft.com/office/officeart/2008/layout/PictureAccentList"/>
    <dgm:cxn modelId="{75FD2C98-3ACF-4633-AF23-6BC191EFA7A6}" type="presParOf" srcId="{90E39E65-63CB-4062-8C2F-6C7938C1A52D}" destId="{A8B7EF49-D36E-4E99-8C39-DB8477D3351F}" srcOrd="0" destOrd="0" presId="urn:microsoft.com/office/officeart/2008/layout/PictureAccentList"/>
    <dgm:cxn modelId="{F449FDA1-E5F0-4B4D-A200-C6F9532D9537}" type="presParOf" srcId="{90E39E65-63CB-4062-8C2F-6C7938C1A52D}" destId="{D968D9DC-65B5-48FE-9EF7-DDD43AFC8EB1}" srcOrd="1" destOrd="0" presId="urn:microsoft.com/office/officeart/2008/layout/Pictu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170DB0-5F82-47E6-9923-3675BF0D625C}" type="doc">
      <dgm:prSet loTypeId="urn:microsoft.com/office/officeart/2005/8/layout/hChevron3" loCatId="process" qsTypeId="urn:microsoft.com/office/officeart/2005/8/quickstyle/simple1" qsCatId="simple" csTypeId="urn:microsoft.com/office/officeart/2005/8/colors/colorful1" csCatId="colorful" phldr="1"/>
      <dgm:spPr/>
    </dgm:pt>
    <dgm:pt modelId="{40C4BCA9-0B41-4F2A-B67B-D9A2A14C4744}">
      <dgm:prSet phldrT="[Text]"/>
      <dgm:spPr/>
      <dgm:t>
        <a:bodyPr/>
        <a:lstStyle/>
        <a:p>
          <a:r>
            <a:rPr lang="en-US" dirty="0" smtClean="0"/>
            <a:t>Reflection</a:t>
          </a:r>
          <a:endParaRPr lang="en-US" dirty="0"/>
        </a:p>
      </dgm:t>
    </dgm:pt>
    <dgm:pt modelId="{BE1968BF-C0B0-4875-B5A4-9288EFD87C32}" type="parTrans" cxnId="{A9A2FB84-48EE-4937-ADD4-F85C73FB393C}">
      <dgm:prSet/>
      <dgm:spPr/>
      <dgm:t>
        <a:bodyPr/>
        <a:lstStyle/>
        <a:p>
          <a:endParaRPr lang="en-US"/>
        </a:p>
      </dgm:t>
    </dgm:pt>
    <dgm:pt modelId="{AC73A9C9-3C66-4642-9829-197A14E06C58}" type="sibTrans" cxnId="{A9A2FB84-48EE-4937-ADD4-F85C73FB393C}">
      <dgm:prSet/>
      <dgm:spPr/>
      <dgm:t>
        <a:bodyPr/>
        <a:lstStyle/>
        <a:p>
          <a:endParaRPr lang="en-US"/>
        </a:p>
      </dgm:t>
    </dgm:pt>
    <dgm:pt modelId="{4691458E-B6B4-4D3A-A8FB-1804EB726C20}">
      <dgm:prSet phldrT="[Text]"/>
      <dgm:spPr/>
      <dgm:t>
        <a:bodyPr/>
        <a:lstStyle/>
        <a:p>
          <a:r>
            <a:rPr lang="en-US" dirty="0" smtClean="0"/>
            <a:t>Dialogue</a:t>
          </a:r>
          <a:endParaRPr lang="en-US" dirty="0"/>
        </a:p>
      </dgm:t>
    </dgm:pt>
    <dgm:pt modelId="{3F27D652-080A-47E5-A36A-B3AA67F72258}" type="parTrans" cxnId="{B9BE77FF-DD00-4D88-9182-E78BE904FCA9}">
      <dgm:prSet/>
      <dgm:spPr/>
      <dgm:t>
        <a:bodyPr/>
        <a:lstStyle/>
        <a:p>
          <a:endParaRPr lang="en-US"/>
        </a:p>
      </dgm:t>
    </dgm:pt>
    <dgm:pt modelId="{A8242475-5ACB-4AF3-A9B7-E965E19EAE41}" type="sibTrans" cxnId="{B9BE77FF-DD00-4D88-9182-E78BE904FCA9}">
      <dgm:prSet/>
      <dgm:spPr/>
      <dgm:t>
        <a:bodyPr/>
        <a:lstStyle/>
        <a:p>
          <a:endParaRPr lang="en-US"/>
        </a:p>
      </dgm:t>
    </dgm:pt>
    <dgm:pt modelId="{4B67C6EE-0B47-447B-9F0C-11129131166D}" type="pres">
      <dgm:prSet presAssocID="{3E170DB0-5F82-47E6-9923-3675BF0D625C}" presName="Name0" presStyleCnt="0">
        <dgm:presLayoutVars>
          <dgm:dir/>
          <dgm:resizeHandles val="exact"/>
        </dgm:presLayoutVars>
      </dgm:prSet>
      <dgm:spPr/>
    </dgm:pt>
    <dgm:pt modelId="{742586B4-D7AA-4405-B5E9-02B2C9B89D5E}" type="pres">
      <dgm:prSet presAssocID="{40C4BCA9-0B41-4F2A-B67B-D9A2A14C4744}" presName="parTxOnly" presStyleLbl="node1" presStyleIdx="0" presStyleCnt="2" custLinFactY="-28572" custLinFactNeighborX="-704" custLinFactNeighborY="-100000">
        <dgm:presLayoutVars>
          <dgm:bulletEnabled val="1"/>
        </dgm:presLayoutVars>
      </dgm:prSet>
      <dgm:spPr/>
    </dgm:pt>
    <dgm:pt modelId="{EDD21673-58CB-45B9-ACD6-22554B870477}" type="pres">
      <dgm:prSet presAssocID="{AC73A9C9-3C66-4642-9829-197A14E06C58}" presName="parSpace" presStyleCnt="0"/>
      <dgm:spPr/>
    </dgm:pt>
    <dgm:pt modelId="{DD0BF538-D359-479C-AC6F-EF8FED450ED1}" type="pres">
      <dgm:prSet presAssocID="{4691458E-B6B4-4D3A-A8FB-1804EB726C20}" presName="parTxOnly" presStyleLbl="node1" presStyleIdx="1" presStyleCnt="2" custLinFactNeighborX="-5728">
        <dgm:presLayoutVars>
          <dgm:bulletEnabled val="1"/>
        </dgm:presLayoutVars>
      </dgm:prSet>
      <dgm:spPr/>
    </dgm:pt>
  </dgm:ptLst>
  <dgm:cxnLst>
    <dgm:cxn modelId="{B9BE77FF-DD00-4D88-9182-E78BE904FCA9}" srcId="{3E170DB0-5F82-47E6-9923-3675BF0D625C}" destId="{4691458E-B6B4-4D3A-A8FB-1804EB726C20}" srcOrd="1" destOrd="0" parTransId="{3F27D652-080A-47E5-A36A-B3AA67F72258}" sibTransId="{A8242475-5ACB-4AF3-A9B7-E965E19EAE41}"/>
    <dgm:cxn modelId="{64203C6C-AC10-4C68-9AE2-EC5502BE9552}" type="presOf" srcId="{40C4BCA9-0B41-4F2A-B67B-D9A2A14C4744}" destId="{742586B4-D7AA-4405-B5E9-02B2C9B89D5E}" srcOrd="0" destOrd="0" presId="urn:microsoft.com/office/officeart/2005/8/layout/hChevron3"/>
    <dgm:cxn modelId="{0E2F863B-3DFB-408D-BB56-7DEC8C108847}" type="presOf" srcId="{3E170DB0-5F82-47E6-9923-3675BF0D625C}" destId="{4B67C6EE-0B47-447B-9F0C-11129131166D}" srcOrd="0" destOrd="0" presId="urn:microsoft.com/office/officeart/2005/8/layout/hChevron3"/>
    <dgm:cxn modelId="{F00132D5-645C-472F-BCF2-58241E0B7F81}" type="presOf" srcId="{4691458E-B6B4-4D3A-A8FB-1804EB726C20}" destId="{DD0BF538-D359-479C-AC6F-EF8FED450ED1}" srcOrd="0" destOrd="0" presId="urn:microsoft.com/office/officeart/2005/8/layout/hChevron3"/>
    <dgm:cxn modelId="{A9A2FB84-48EE-4937-ADD4-F85C73FB393C}" srcId="{3E170DB0-5F82-47E6-9923-3675BF0D625C}" destId="{40C4BCA9-0B41-4F2A-B67B-D9A2A14C4744}" srcOrd="0" destOrd="0" parTransId="{BE1968BF-C0B0-4875-B5A4-9288EFD87C32}" sibTransId="{AC73A9C9-3C66-4642-9829-197A14E06C58}"/>
    <dgm:cxn modelId="{3BFB2A57-76E8-4255-99FA-D08D427D51FD}" type="presParOf" srcId="{4B67C6EE-0B47-447B-9F0C-11129131166D}" destId="{742586B4-D7AA-4405-B5E9-02B2C9B89D5E}" srcOrd="0" destOrd="0" presId="urn:microsoft.com/office/officeart/2005/8/layout/hChevron3"/>
    <dgm:cxn modelId="{2936609F-0D35-4789-A015-A827BFCCBABF}" type="presParOf" srcId="{4B67C6EE-0B47-447B-9F0C-11129131166D}" destId="{EDD21673-58CB-45B9-ACD6-22554B870477}" srcOrd="1" destOrd="0" presId="urn:microsoft.com/office/officeart/2005/8/layout/hChevron3"/>
    <dgm:cxn modelId="{DB708E76-22E8-41A3-9EEB-F0A21BD65964}" type="presParOf" srcId="{4B67C6EE-0B47-447B-9F0C-11129131166D}" destId="{DD0BF538-D359-479C-AC6F-EF8FED450ED1}" srcOrd="2"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95A252-778B-4CBB-83E2-53B74C83B32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3A683A5C-28C6-48CD-A8C0-0D8FB2E1A2A0}">
      <dgm:prSet phldrT="[Text]"/>
      <dgm:spPr/>
      <dgm:t>
        <a:bodyPr/>
        <a:lstStyle/>
        <a:p>
          <a:r>
            <a:rPr lang="id-ID" b="1" dirty="0" smtClean="0"/>
            <a:t>Worksheets in collaboration-based mathematics learning</a:t>
          </a:r>
          <a:endParaRPr lang="en-US" dirty="0"/>
        </a:p>
      </dgm:t>
    </dgm:pt>
    <dgm:pt modelId="{B721A13B-F81F-4451-930D-F2D88CEA7DBC}" type="parTrans" cxnId="{F4BD4B89-4D4C-4D40-81B7-E353958C9CB1}">
      <dgm:prSet/>
      <dgm:spPr/>
      <dgm:t>
        <a:bodyPr/>
        <a:lstStyle/>
        <a:p>
          <a:endParaRPr lang="en-US"/>
        </a:p>
      </dgm:t>
    </dgm:pt>
    <dgm:pt modelId="{B997518E-15C5-4517-98ED-E41D8C93F7D0}" type="sibTrans" cxnId="{F4BD4B89-4D4C-4D40-81B7-E353958C9CB1}">
      <dgm:prSet/>
      <dgm:spPr/>
      <dgm:t>
        <a:bodyPr/>
        <a:lstStyle/>
        <a:p>
          <a:endParaRPr lang="en-US"/>
        </a:p>
      </dgm:t>
    </dgm:pt>
    <dgm:pt modelId="{DB808AB1-4907-405A-AD76-C52677B824C1}">
      <dgm:prSet phldrT="[Text]"/>
      <dgm:spPr/>
      <dgm:t>
        <a:bodyPr/>
        <a:lstStyle/>
        <a:p>
          <a:r>
            <a:rPr lang="id-ID" dirty="0" smtClean="0"/>
            <a:t>to familiarize students with independent study</a:t>
          </a:r>
          <a:endParaRPr lang="en-US" dirty="0"/>
        </a:p>
      </dgm:t>
    </dgm:pt>
    <dgm:pt modelId="{7C61F299-85AD-469F-9B12-B36A119613FB}" type="parTrans" cxnId="{A0311358-93AE-4BD5-A864-F891FC2CE739}">
      <dgm:prSet/>
      <dgm:spPr/>
      <dgm:t>
        <a:bodyPr/>
        <a:lstStyle/>
        <a:p>
          <a:endParaRPr lang="en-US"/>
        </a:p>
      </dgm:t>
    </dgm:pt>
    <dgm:pt modelId="{5A973A30-2A56-41B6-994F-DE5E250A1E49}" type="sibTrans" cxnId="{A0311358-93AE-4BD5-A864-F891FC2CE739}">
      <dgm:prSet/>
      <dgm:spPr/>
      <dgm:t>
        <a:bodyPr/>
        <a:lstStyle/>
        <a:p>
          <a:endParaRPr lang="en-US"/>
        </a:p>
      </dgm:t>
    </dgm:pt>
    <dgm:pt modelId="{1F8BCAE8-8901-41CA-809E-E92ECA369EBE}">
      <dgm:prSet phldrT="[Text]"/>
      <dgm:spPr/>
      <dgm:t>
        <a:bodyPr/>
        <a:lstStyle/>
        <a:p>
          <a:r>
            <a:rPr lang="id-ID" dirty="0" smtClean="0">
              <a:solidFill>
                <a:srgbClr val="FFFF00"/>
              </a:solidFill>
            </a:rPr>
            <a:t>designed to find concepts, joint problem solving and problem-solving independently </a:t>
          </a:r>
          <a:endParaRPr lang="en-US" dirty="0">
            <a:solidFill>
              <a:srgbClr val="FFFF00"/>
            </a:solidFill>
          </a:endParaRPr>
        </a:p>
      </dgm:t>
    </dgm:pt>
    <dgm:pt modelId="{0394B418-5795-49E9-8BF8-BF9EAB842651}" type="parTrans" cxnId="{402FA8F1-C5F3-40B4-BF81-5DEBADAEECB0}">
      <dgm:prSet/>
      <dgm:spPr/>
      <dgm:t>
        <a:bodyPr/>
        <a:lstStyle/>
        <a:p>
          <a:endParaRPr lang="en-US"/>
        </a:p>
      </dgm:t>
    </dgm:pt>
    <dgm:pt modelId="{0E7159D7-C96A-4265-BFBD-C8416D294435}" type="sibTrans" cxnId="{402FA8F1-C5F3-40B4-BF81-5DEBADAEECB0}">
      <dgm:prSet/>
      <dgm:spPr/>
      <dgm:t>
        <a:bodyPr/>
        <a:lstStyle/>
        <a:p>
          <a:endParaRPr lang="en-US"/>
        </a:p>
      </dgm:t>
    </dgm:pt>
    <dgm:pt modelId="{95C3F502-74E3-4F5F-90F6-17E561A3AE32}">
      <dgm:prSet phldrT="[Text]"/>
      <dgm:spPr/>
      <dgm:t>
        <a:bodyPr/>
        <a:lstStyle/>
        <a:p>
          <a:r>
            <a:rPr lang="id-ID" dirty="0" smtClean="0">
              <a:solidFill>
                <a:srgbClr val="FF0000"/>
              </a:solidFill>
            </a:rPr>
            <a:t>includes concept development, controlled exercises, and independent exercises</a:t>
          </a:r>
          <a:endParaRPr lang="en-US" dirty="0">
            <a:solidFill>
              <a:srgbClr val="FF0000"/>
            </a:solidFill>
          </a:endParaRPr>
        </a:p>
      </dgm:t>
    </dgm:pt>
    <dgm:pt modelId="{8CDAAE78-327D-490C-A2AF-DD1202A1E5CC}" type="parTrans" cxnId="{2396169C-9BC7-4ADF-920B-0A735A840CAA}">
      <dgm:prSet/>
      <dgm:spPr/>
      <dgm:t>
        <a:bodyPr/>
        <a:lstStyle/>
        <a:p>
          <a:endParaRPr lang="en-US"/>
        </a:p>
      </dgm:t>
    </dgm:pt>
    <dgm:pt modelId="{28CA794C-FA79-4BAF-B258-D16957574895}" type="sibTrans" cxnId="{2396169C-9BC7-4ADF-920B-0A735A840CAA}">
      <dgm:prSet/>
      <dgm:spPr/>
      <dgm:t>
        <a:bodyPr/>
        <a:lstStyle/>
        <a:p>
          <a:endParaRPr lang="en-US"/>
        </a:p>
      </dgm:t>
    </dgm:pt>
    <dgm:pt modelId="{82E18876-18AE-4A46-AF25-787CB7C2194A}" type="pres">
      <dgm:prSet presAssocID="{5B95A252-778B-4CBB-83E2-53B74C83B323}" presName="composite" presStyleCnt="0">
        <dgm:presLayoutVars>
          <dgm:chMax val="1"/>
          <dgm:dir/>
          <dgm:resizeHandles val="exact"/>
        </dgm:presLayoutVars>
      </dgm:prSet>
      <dgm:spPr/>
    </dgm:pt>
    <dgm:pt modelId="{D7C6D724-C9F9-43C7-949D-FFAB858E5531}" type="pres">
      <dgm:prSet presAssocID="{3A683A5C-28C6-48CD-A8C0-0D8FB2E1A2A0}" presName="roof" presStyleLbl="dkBgShp" presStyleIdx="0" presStyleCnt="2" custLinFactNeighborX="-1996" custLinFactNeighborY="-17791"/>
      <dgm:spPr/>
      <dgm:t>
        <a:bodyPr/>
        <a:lstStyle/>
        <a:p>
          <a:endParaRPr lang="en-US"/>
        </a:p>
      </dgm:t>
    </dgm:pt>
    <dgm:pt modelId="{E05BFB14-F5A8-408B-93DB-23E0C56142D7}" type="pres">
      <dgm:prSet presAssocID="{3A683A5C-28C6-48CD-A8C0-0D8FB2E1A2A0}" presName="pillars" presStyleCnt="0"/>
      <dgm:spPr/>
    </dgm:pt>
    <dgm:pt modelId="{62CD6BDB-420C-4726-9A78-24812DF996F7}" type="pres">
      <dgm:prSet presAssocID="{3A683A5C-28C6-48CD-A8C0-0D8FB2E1A2A0}" presName="pillar1" presStyleLbl="node1" presStyleIdx="0" presStyleCnt="3">
        <dgm:presLayoutVars>
          <dgm:bulletEnabled val="1"/>
        </dgm:presLayoutVars>
      </dgm:prSet>
      <dgm:spPr/>
      <dgm:t>
        <a:bodyPr/>
        <a:lstStyle/>
        <a:p>
          <a:endParaRPr lang="en-US"/>
        </a:p>
      </dgm:t>
    </dgm:pt>
    <dgm:pt modelId="{3CF2009C-E2AD-49B9-A995-F4BBD6849CFD}" type="pres">
      <dgm:prSet presAssocID="{1F8BCAE8-8901-41CA-809E-E92ECA369EBE}" presName="pillarX" presStyleLbl="node1" presStyleIdx="1" presStyleCnt="3">
        <dgm:presLayoutVars>
          <dgm:bulletEnabled val="1"/>
        </dgm:presLayoutVars>
      </dgm:prSet>
      <dgm:spPr/>
      <dgm:t>
        <a:bodyPr/>
        <a:lstStyle/>
        <a:p>
          <a:endParaRPr lang="en-US"/>
        </a:p>
      </dgm:t>
    </dgm:pt>
    <dgm:pt modelId="{A1F8FC9A-3A32-4779-84B2-FCABDD815097}" type="pres">
      <dgm:prSet presAssocID="{95C3F502-74E3-4F5F-90F6-17E561A3AE32}" presName="pillarX" presStyleLbl="node1" presStyleIdx="2" presStyleCnt="3">
        <dgm:presLayoutVars>
          <dgm:bulletEnabled val="1"/>
        </dgm:presLayoutVars>
      </dgm:prSet>
      <dgm:spPr/>
      <dgm:t>
        <a:bodyPr/>
        <a:lstStyle/>
        <a:p>
          <a:endParaRPr lang="en-US"/>
        </a:p>
      </dgm:t>
    </dgm:pt>
    <dgm:pt modelId="{FD953D6C-574D-423A-929A-79661F94241D}" type="pres">
      <dgm:prSet presAssocID="{3A683A5C-28C6-48CD-A8C0-0D8FB2E1A2A0}" presName="base" presStyleLbl="dkBgShp" presStyleIdx="1" presStyleCnt="2"/>
      <dgm:spPr/>
    </dgm:pt>
  </dgm:ptLst>
  <dgm:cxnLst>
    <dgm:cxn modelId="{EEDFF304-39F0-4F6E-85C5-C70547ED409F}" type="presOf" srcId="{95C3F502-74E3-4F5F-90F6-17E561A3AE32}" destId="{A1F8FC9A-3A32-4779-84B2-FCABDD815097}" srcOrd="0" destOrd="0" presId="urn:microsoft.com/office/officeart/2005/8/layout/hList3"/>
    <dgm:cxn modelId="{2396169C-9BC7-4ADF-920B-0A735A840CAA}" srcId="{3A683A5C-28C6-48CD-A8C0-0D8FB2E1A2A0}" destId="{95C3F502-74E3-4F5F-90F6-17E561A3AE32}" srcOrd="2" destOrd="0" parTransId="{8CDAAE78-327D-490C-A2AF-DD1202A1E5CC}" sibTransId="{28CA794C-FA79-4BAF-B258-D16957574895}"/>
    <dgm:cxn modelId="{8FCC89BC-A42B-4FF8-AE8D-B85092457EC6}" type="presOf" srcId="{1F8BCAE8-8901-41CA-809E-E92ECA369EBE}" destId="{3CF2009C-E2AD-49B9-A995-F4BBD6849CFD}" srcOrd="0" destOrd="0" presId="urn:microsoft.com/office/officeart/2005/8/layout/hList3"/>
    <dgm:cxn modelId="{402FA8F1-C5F3-40B4-BF81-5DEBADAEECB0}" srcId="{3A683A5C-28C6-48CD-A8C0-0D8FB2E1A2A0}" destId="{1F8BCAE8-8901-41CA-809E-E92ECA369EBE}" srcOrd="1" destOrd="0" parTransId="{0394B418-5795-49E9-8BF8-BF9EAB842651}" sibTransId="{0E7159D7-C96A-4265-BFBD-C8416D294435}"/>
    <dgm:cxn modelId="{F4BD4B89-4D4C-4D40-81B7-E353958C9CB1}" srcId="{5B95A252-778B-4CBB-83E2-53B74C83B323}" destId="{3A683A5C-28C6-48CD-A8C0-0D8FB2E1A2A0}" srcOrd="0" destOrd="0" parTransId="{B721A13B-F81F-4451-930D-F2D88CEA7DBC}" sibTransId="{B997518E-15C5-4517-98ED-E41D8C93F7D0}"/>
    <dgm:cxn modelId="{A0311358-93AE-4BD5-A864-F891FC2CE739}" srcId="{3A683A5C-28C6-48CD-A8C0-0D8FB2E1A2A0}" destId="{DB808AB1-4907-405A-AD76-C52677B824C1}" srcOrd="0" destOrd="0" parTransId="{7C61F299-85AD-469F-9B12-B36A119613FB}" sibTransId="{5A973A30-2A56-41B6-994F-DE5E250A1E49}"/>
    <dgm:cxn modelId="{D0F13A3C-BC24-4A89-A31C-1D8558048075}" type="presOf" srcId="{DB808AB1-4907-405A-AD76-C52677B824C1}" destId="{62CD6BDB-420C-4726-9A78-24812DF996F7}" srcOrd="0" destOrd="0" presId="urn:microsoft.com/office/officeart/2005/8/layout/hList3"/>
    <dgm:cxn modelId="{EEF1190D-CCF3-46FE-8B7F-1B329A40AA31}" type="presOf" srcId="{3A683A5C-28C6-48CD-A8C0-0D8FB2E1A2A0}" destId="{D7C6D724-C9F9-43C7-949D-FFAB858E5531}" srcOrd="0" destOrd="0" presId="urn:microsoft.com/office/officeart/2005/8/layout/hList3"/>
    <dgm:cxn modelId="{BD7CE030-7A43-4717-AE00-5CA249F7D2B9}" type="presOf" srcId="{5B95A252-778B-4CBB-83E2-53B74C83B323}" destId="{82E18876-18AE-4A46-AF25-787CB7C2194A}" srcOrd="0" destOrd="0" presId="urn:microsoft.com/office/officeart/2005/8/layout/hList3"/>
    <dgm:cxn modelId="{1B92A9DE-9786-4AB5-A0F1-D5E5C7115416}" type="presParOf" srcId="{82E18876-18AE-4A46-AF25-787CB7C2194A}" destId="{D7C6D724-C9F9-43C7-949D-FFAB858E5531}" srcOrd="0" destOrd="0" presId="urn:microsoft.com/office/officeart/2005/8/layout/hList3"/>
    <dgm:cxn modelId="{A481D9CF-ED58-497D-9AA7-1EDB89DDB4FB}" type="presParOf" srcId="{82E18876-18AE-4A46-AF25-787CB7C2194A}" destId="{E05BFB14-F5A8-408B-93DB-23E0C56142D7}" srcOrd="1" destOrd="0" presId="urn:microsoft.com/office/officeart/2005/8/layout/hList3"/>
    <dgm:cxn modelId="{A8F57544-B608-423F-902E-EE78E98E667B}" type="presParOf" srcId="{E05BFB14-F5A8-408B-93DB-23E0C56142D7}" destId="{62CD6BDB-420C-4726-9A78-24812DF996F7}" srcOrd="0" destOrd="0" presId="urn:microsoft.com/office/officeart/2005/8/layout/hList3"/>
    <dgm:cxn modelId="{DE66D2BB-ED62-45DA-BECD-291C9D3FBC71}" type="presParOf" srcId="{E05BFB14-F5A8-408B-93DB-23E0C56142D7}" destId="{3CF2009C-E2AD-49B9-A995-F4BBD6849CFD}" srcOrd="1" destOrd="0" presId="urn:microsoft.com/office/officeart/2005/8/layout/hList3"/>
    <dgm:cxn modelId="{8A5A0378-0CE7-4C80-AB72-144CAF93B99E}" type="presParOf" srcId="{E05BFB14-F5A8-408B-93DB-23E0C56142D7}" destId="{A1F8FC9A-3A32-4779-84B2-FCABDD815097}" srcOrd="2" destOrd="0" presId="urn:microsoft.com/office/officeart/2005/8/layout/hList3"/>
    <dgm:cxn modelId="{A0865661-8387-4D6C-AA27-14F7EF92CB52}" type="presParOf" srcId="{82E18876-18AE-4A46-AF25-787CB7C2194A}" destId="{FD953D6C-574D-423A-929A-79661F94241D}"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12EC3A-B212-4D74-9DC7-AF0F94C5DED0}"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3B14BB13-A4BB-473A-AC94-73B4947B8939}">
      <dgm:prSet phldrT="[Text]" custT="1"/>
      <dgm:spPr/>
      <dgm:t>
        <a:bodyPr/>
        <a:lstStyle/>
        <a:p>
          <a:r>
            <a:rPr lang="id-ID" sz="1600" dirty="0" smtClean="0"/>
            <a:t>Assessment in learning mathematics on collaboration</a:t>
          </a:r>
          <a:endParaRPr lang="en-US" sz="1600" dirty="0"/>
        </a:p>
      </dgm:t>
    </dgm:pt>
    <dgm:pt modelId="{9DC42FBC-1B2C-4469-BC10-0B7B0F88064A}" type="parTrans" cxnId="{9BE49BC9-A9C2-45A1-9953-93D1F892F384}">
      <dgm:prSet/>
      <dgm:spPr/>
      <dgm:t>
        <a:bodyPr/>
        <a:lstStyle/>
        <a:p>
          <a:endParaRPr lang="en-US"/>
        </a:p>
      </dgm:t>
    </dgm:pt>
    <dgm:pt modelId="{8991917B-3354-47E3-A074-D2602A700E0C}" type="sibTrans" cxnId="{9BE49BC9-A9C2-45A1-9953-93D1F892F384}">
      <dgm:prSet/>
      <dgm:spPr/>
      <dgm:t>
        <a:bodyPr/>
        <a:lstStyle/>
        <a:p>
          <a:endParaRPr lang="en-US"/>
        </a:p>
      </dgm:t>
    </dgm:pt>
    <dgm:pt modelId="{0259FD83-9DBA-451C-AECB-424661493F4B}">
      <dgm:prSet phldrT="[Text]" custT="1"/>
      <dgm:spPr/>
      <dgm:t>
        <a:bodyPr/>
        <a:lstStyle/>
        <a:p>
          <a:r>
            <a:rPr lang="id-ID" sz="1800" dirty="0" smtClean="0"/>
            <a:t>carried out authentically</a:t>
          </a:r>
          <a:endParaRPr lang="en-US" sz="1800" dirty="0"/>
        </a:p>
      </dgm:t>
    </dgm:pt>
    <dgm:pt modelId="{335BCCBF-39E8-4319-B9A3-F5C0E3212314}" type="parTrans" cxnId="{4F73FFF9-970A-49CB-B89D-825394B7E14D}">
      <dgm:prSet/>
      <dgm:spPr/>
      <dgm:t>
        <a:bodyPr/>
        <a:lstStyle/>
        <a:p>
          <a:endParaRPr lang="en-US"/>
        </a:p>
      </dgm:t>
    </dgm:pt>
    <dgm:pt modelId="{249F46CD-CCFE-44B1-BF68-C70F0B94604C}" type="sibTrans" cxnId="{4F73FFF9-970A-49CB-B89D-825394B7E14D}">
      <dgm:prSet/>
      <dgm:spPr/>
      <dgm:t>
        <a:bodyPr/>
        <a:lstStyle/>
        <a:p>
          <a:endParaRPr lang="en-US"/>
        </a:p>
      </dgm:t>
    </dgm:pt>
    <dgm:pt modelId="{CB387E9F-AE0E-4B1B-BD41-A46D37897C87}">
      <dgm:prSet phldrT="[Text]" custT="1"/>
      <dgm:spPr/>
      <dgm:t>
        <a:bodyPr/>
        <a:lstStyle/>
        <a:p>
          <a:r>
            <a:rPr lang="id-ID" sz="1400" dirty="0" smtClean="0"/>
            <a:t>associated with character quality, mastery of numeracy literacy, and developing higher-order thinking processes</a:t>
          </a:r>
          <a:endParaRPr lang="en-US" sz="1400" dirty="0"/>
        </a:p>
      </dgm:t>
    </dgm:pt>
    <dgm:pt modelId="{C2589892-CEB4-45D6-8BB9-539890EE0066}" type="parTrans" cxnId="{12567D71-0CAC-469D-9870-B178F2614B04}">
      <dgm:prSet/>
      <dgm:spPr/>
      <dgm:t>
        <a:bodyPr/>
        <a:lstStyle/>
        <a:p>
          <a:endParaRPr lang="en-US"/>
        </a:p>
      </dgm:t>
    </dgm:pt>
    <dgm:pt modelId="{6090E027-B75C-4CC8-A73D-E5AC5338AF01}" type="sibTrans" cxnId="{12567D71-0CAC-469D-9870-B178F2614B04}">
      <dgm:prSet/>
      <dgm:spPr/>
      <dgm:t>
        <a:bodyPr/>
        <a:lstStyle/>
        <a:p>
          <a:endParaRPr lang="en-US"/>
        </a:p>
      </dgm:t>
    </dgm:pt>
    <dgm:pt modelId="{9F694E9C-3A77-42C5-9646-2076F82CA67F}" type="pres">
      <dgm:prSet presAssocID="{5812EC3A-B212-4D74-9DC7-AF0F94C5DED0}" presName="Name0" presStyleCnt="0">
        <dgm:presLayoutVars>
          <dgm:chMax val="11"/>
          <dgm:chPref val="11"/>
          <dgm:dir/>
          <dgm:resizeHandles/>
        </dgm:presLayoutVars>
      </dgm:prSet>
      <dgm:spPr/>
    </dgm:pt>
    <dgm:pt modelId="{E7CE16D9-D741-4A7C-83DC-C3F012D7D35B}" type="pres">
      <dgm:prSet presAssocID="{CB387E9F-AE0E-4B1B-BD41-A46D37897C87}" presName="Accent3" presStyleCnt="0"/>
      <dgm:spPr/>
    </dgm:pt>
    <dgm:pt modelId="{B4812B11-8DDA-4BA4-BC55-33EE38544B3F}" type="pres">
      <dgm:prSet presAssocID="{CB387E9F-AE0E-4B1B-BD41-A46D37897C87}" presName="Accent" presStyleLbl="node1" presStyleIdx="0" presStyleCnt="3"/>
      <dgm:spPr/>
    </dgm:pt>
    <dgm:pt modelId="{D23C6E49-302D-4CC4-B105-DD2ED8F23319}" type="pres">
      <dgm:prSet presAssocID="{CB387E9F-AE0E-4B1B-BD41-A46D37897C87}" presName="ParentBackground3" presStyleCnt="0"/>
      <dgm:spPr/>
    </dgm:pt>
    <dgm:pt modelId="{CF3EED39-C83D-48DF-8D89-057C0878939B}" type="pres">
      <dgm:prSet presAssocID="{CB387E9F-AE0E-4B1B-BD41-A46D37897C87}" presName="ParentBackground" presStyleLbl="fgAcc1" presStyleIdx="0" presStyleCnt="3"/>
      <dgm:spPr/>
      <dgm:t>
        <a:bodyPr/>
        <a:lstStyle/>
        <a:p>
          <a:endParaRPr lang="en-US"/>
        </a:p>
      </dgm:t>
    </dgm:pt>
    <dgm:pt modelId="{20DABDA5-3B0C-4B0C-ABB8-771DA1871034}" type="pres">
      <dgm:prSet presAssocID="{CB387E9F-AE0E-4B1B-BD41-A46D37897C87}" presName="Parent3" presStyleLbl="revTx" presStyleIdx="0" presStyleCnt="0">
        <dgm:presLayoutVars>
          <dgm:chMax val="1"/>
          <dgm:chPref val="1"/>
          <dgm:bulletEnabled val="1"/>
        </dgm:presLayoutVars>
      </dgm:prSet>
      <dgm:spPr/>
      <dgm:t>
        <a:bodyPr/>
        <a:lstStyle/>
        <a:p>
          <a:endParaRPr lang="en-US"/>
        </a:p>
      </dgm:t>
    </dgm:pt>
    <dgm:pt modelId="{79655D0C-B126-45A3-BA45-28CE9E8E12D7}" type="pres">
      <dgm:prSet presAssocID="{0259FD83-9DBA-451C-AECB-424661493F4B}" presName="Accent2" presStyleCnt="0"/>
      <dgm:spPr/>
    </dgm:pt>
    <dgm:pt modelId="{D9AD24EF-5F5A-46DD-87FA-1CD7334DBF38}" type="pres">
      <dgm:prSet presAssocID="{0259FD83-9DBA-451C-AECB-424661493F4B}" presName="Accent" presStyleLbl="node1" presStyleIdx="1" presStyleCnt="3"/>
      <dgm:spPr/>
    </dgm:pt>
    <dgm:pt modelId="{8E5F4651-29BC-499D-BC3C-3C6E82839174}" type="pres">
      <dgm:prSet presAssocID="{0259FD83-9DBA-451C-AECB-424661493F4B}" presName="ParentBackground2" presStyleCnt="0"/>
      <dgm:spPr/>
    </dgm:pt>
    <dgm:pt modelId="{7B948C2B-A0BA-4E4B-A79C-1E0B2C72BFEB}" type="pres">
      <dgm:prSet presAssocID="{0259FD83-9DBA-451C-AECB-424661493F4B}" presName="ParentBackground" presStyleLbl="fgAcc1" presStyleIdx="1" presStyleCnt="3"/>
      <dgm:spPr/>
      <dgm:t>
        <a:bodyPr/>
        <a:lstStyle/>
        <a:p>
          <a:endParaRPr lang="en-US"/>
        </a:p>
      </dgm:t>
    </dgm:pt>
    <dgm:pt modelId="{D7332601-B550-4FA7-AFEA-955FCA236048}" type="pres">
      <dgm:prSet presAssocID="{0259FD83-9DBA-451C-AECB-424661493F4B}" presName="Parent2" presStyleLbl="revTx" presStyleIdx="0" presStyleCnt="0">
        <dgm:presLayoutVars>
          <dgm:chMax val="1"/>
          <dgm:chPref val="1"/>
          <dgm:bulletEnabled val="1"/>
        </dgm:presLayoutVars>
      </dgm:prSet>
      <dgm:spPr/>
      <dgm:t>
        <a:bodyPr/>
        <a:lstStyle/>
        <a:p>
          <a:endParaRPr lang="en-US"/>
        </a:p>
      </dgm:t>
    </dgm:pt>
    <dgm:pt modelId="{499A9C4D-33A7-4C47-88FB-D8CF7FF33EB3}" type="pres">
      <dgm:prSet presAssocID="{3B14BB13-A4BB-473A-AC94-73B4947B8939}" presName="Accent1" presStyleCnt="0"/>
      <dgm:spPr/>
    </dgm:pt>
    <dgm:pt modelId="{D0F8DC8D-EF5A-4245-AC1D-AA5B580495B1}" type="pres">
      <dgm:prSet presAssocID="{3B14BB13-A4BB-473A-AC94-73B4947B8939}" presName="Accent" presStyleLbl="node1" presStyleIdx="2" presStyleCnt="3"/>
      <dgm:spPr/>
    </dgm:pt>
    <dgm:pt modelId="{2618C926-AD08-4CA4-9C0B-6F170014F2A8}" type="pres">
      <dgm:prSet presAssocID="{3B14BB13-A4BB-473A-AC94-73B4947B8939}" presName="ParentBackground1" presStyleCnt="0"/>
      <dgm:spPr/>
    </dgm:pt>
    <dgm:pt modelId="{6D03E7DB-B432-43B1-A72D-96B53C79ACF8}" type="pres">
      <dgm:prSet presAssocID="{3B14BB13-A4BB-473A-AC94-73B4947B8939}" presName="ParentBackground" presStyleLbl="fgAcc1" presStyleIdx="2" presStyleCnt="3"/>
      <dgm:spPr/>
      <dgm:t>
        <a:bodyPr/>
        <a:lstStyle/>
        <a:p>
          <a:endParaRPr lang="en-US"/>
        </a:p>
      </dgm:t>
    </dgm:pt>
    <dgm:pt modelId="{0C2F0614-6BA5-484C-8EDB-2B6001FDF001}" type="pres">
      <dgm:prSet presAssocID="{3B14BB13-A4BB-473A-AC94-73B4947B8939}" presName="Parent1" presStyleLbl="revTx" presStyleIdx="0" presStyleCnt="0">
        <dgm:presLayoutVars>
          <dgm:chMax val="1"/>
          <dgm:chPref val="1"/>
          <dgm:bulletEnabled val="1"/>
        </dgm:presLayoutVars>
      </dgm:prSet>
      <dgm:spPr/>
      <dgm:t>
        <a:bodyPr/>
        <a:lstStyle/>
        <a:p>
          <a:endParaRPr lang="en-US"/>
        </a:p>
      </dgm:t>
    </dgm:pt>
  </dgm:ptLst>
  <dgm:cxnLst>
    <dgm:cxn modelId="{251195BD-291A-4DAF-B110-17D2B913282D}" type="presOf" srcId="{CB387E9F-AE0E-4B1B-BD41-A46D37897C87}" destId="{CF3EED39-C83D-48DF-8D89-057C0878939B}" srcOrd="0" destOrd="0" presId="urn:microsoft.com/office/officeart/2011/layout/CircleProcess"/>
    <dgm:cxn modelId="{9C3A4AB7-AFD0-4AE2-9DE9-CBDACAEED465}" type="presOf" srcId="{0259FD83-9DBA-451C-AECB-424661493F4B}" destId="{D7332601-B550-4FA7-AFEA-955FCA236048}" srcOrd="1" destOrd="0" presId="urn:microsoft.com/office/officeart/2011/layout/CircleProcess"/>
    <dgm:cxn modelId="{4F73FFF9-970A-49CB-B89D-825394B7E14D}" srcId="{5812EC3A-B212-4D74-9DC7-AF0F94C5DED0}" destId="{0259FD83-9DBA-451C-AECB-424661493F4B}" srcOrd="1" destOrd="0" parTransId="{335BCCBF-39E8-4319-B9A3-F5C0E3212314}" sibTransId="{249F46CD-CCFE-44B1-BF68-C70F0B94604C}"/>
    <dgm:cxn modelId="{BB549E20-8B64-4126-980C-DBF07C475B1B}" type="presOf" srcId="{5812EC3A-B212-4D74-9DC7-AF0F94C5DED0}" destId="{9F694E9C-3A77-42C5-9646-2076F82CA67F}" srcOrd="0" destOrd="0" presId="urn:microsoft.com/office/officeart/2011/layout/CircleProcess"/>
    <dgm:cxn modelId="{BBC2CE2E-A281-459E-AB9E-DB55F3405989}" type="presOf" srcId="{CB387E9F-AE0E-4B1B-BD41-A46D37897C87}" destId="{20DABDA5-3B0C-4B0C-ABB8-771DA1871034}" srcOrd="1" destOrd="0" presId="urn:microsoft.com/office/officeart/2011/layout/CircleProcess"/>
    <dgm:cxn modelId="{C6425792-4FBB-47D3-AED7-709AB090627C}" type="presOf" srcId="{0259FD83-9DBA-451C-AECB-424661493F4B}" destId="{7B948C2B-A0BA-4E4B-A79C-1E0B2C72BFEB}" srcOrd="0" destOrd="0" presId="urn:microsoft.com/office/officeart/2011/layout/CircleProcess"/>
    <dgm:cxn modelId="{9BE49BC9-A9C2-45A1-9953-93D1F892F384}" srcId="{5812EC3A-B212-4D74-9DC7-AF0F94C5DED0}" destId="{3B14BB13-A4BB-473A-AC94-73B4947B8939}" srcOrd="0" destOrd="0" parTransId="{9DC42FBC-1B2C-4469-BC10-0B7B0F88064A}" sibTransId="{8991917B-3354-47E3-A074-D2602A700E0C}"/>
    <dgm:cxn modelId="{4A45A739-F310-427D-811C-BD10E5937E48}" type="presOf" srcId="{3B14BB13-A4BB-473A-AC94-73B4947B8939}" destId="{6D03E7DB-B432-43B1-A72D-96B53C79ACF8}" srcOrd="0" destOrd="0" presId="urn:microsoft.com/office/officeart/2011/layout/CircleProcess"/>
    <dgm:cxn modelId="{12567D71-0CAC-469D-9870-B178F2614B04}" srcId="{5812EC3A-B212-4D74-9DC7-AF0F94C5DED0}" destId="{CB387E9F-AE0E-4B1B-BD41-A46D37897C87}" srcOrd="2" destOrd="0" parTransId="{C2589892-CEB4-45D6-8BB9-539890EE0066}" sibTransId="{6090E027-B75C-4CC8-A73D-E5AC5338AF01}"/>
    <dgm:cxn modelId="{A98E62AA-A4B2-43E9-BDF9-569E23A2EA8A}" type="presOf" srcId="{3B14BB13-A4BB-473A-AC94-73B4947B8939}" destId="{0C2F0614-6BA5-484C-8EDB-2B6001FDF001}" srcOrd="1" destOrd="0" presId="urn:microsoft.com/office/officeart/2011/layout/CircleProcess"/>
    <dgm:cxn modelId="{85BE2EB0-624A-411F-8578-8AFE5F5A3918}" type="presParOf" srcId="{9F694E9C-3A77-42C5-9646-2076F82CA67F}" destId="{E7CE16D9-D741-4A7C-83DC-C3F012D7D35B}" srcOrd="0" destOrd="0" presId="urn:microsoft.com/office/officeart/2011/layout/CircleProcess"/>
    <dgm:cxn modelId="{F02CAEB4-554E-4AAE-AB81-D1BBFF331C66}" type="presParOf" srcId="{E7CE16D9-D741-4A7C-83DC-C3F012D7D35B}" destId="{B4812B11-8DDA-4BA4-BC55-33EE38544B3F}" srcOrd="0" destOrd="0" presId="urn:microsoft.com/office/officeart/2011/layout/CircleProcess"/>
    <dgm:cxn modelId="{689260E5-10F9-433B-A6F6-54593FE30E49}" type="presParOf" srcId="{9F694E9C-3A77-42C5-9646-2076F82CA67F}" destId="{D23C6E49-302D-4CC4-B105-DD2ED8F23319}" srcOrd="1" destOrd="0" presId="urn:microsoft.com/office/officeart/2011/layout/CircleProcess"/>
    <dgm:cxn modelId="{0D5B3530-2015-4DC1-8416-48633E28C64C}" type="presParOf" srcId="{D23C6E49-302D-4CC4-B105-DD2ED8F23319}" destId="{CF3EED39-C83D-48DF-8D89-057C0878939B}" srcOrd="0" destOrd="0" presId="urn:microsoft.com/office/officeart/2011/layout/CircleProcess"/>
    <dgm:cxn modelId="{4B88A928-D5CD-4527-9E30-E7F4210FE9B3}" type="presParOf" srcId="{9F694E9C-3A77-42C5-9646-2076F82CA67F}" destId="{20DABDA5-3B0C-4B0C-ABB8-771DA1871034}" srcOrd="2" destOrd="0" presId="urn:microsoft.com/office/officeart/2011/layout/CircleProcess"/>
    <dgm:cxn modelId="{F94A434C-B891-4793-BF6E-9DDDAA12750A}" type="presParOf" srcId="{9F694E9C-3A77-42C5-9646-2076F82CA67F}" destId="{79655D0C-B126-45A3-BA45-28CE9E8E12D7}" srcOrd="3" destOrd="0" presId="urn:microsoft.com/office/officeart/2011/layout/CircleProcess"/>
    <dgm:cxn modelId="{01020EB8-893B-401F-92B4-4354DFD28D9E}" type="presParOf" srcId="{79655D0C-B126-45A3-BA45-28CE9E8E12D7}" destId="{D9AD24EF-5F5A-46DD-87FA-1CD7334DBF38}" srcOrd="0" destOrd="0" presId="urn:microsoft.com/office/officeart/2011/layout/CircleProcess"/>
    <dgm:cxn modelId="{4FEFCD37-C865-4891-9A5E-3436D769211A}" type="presParOf" srcId="{9F694E9C-3A77-42C5-9646-2076F82CA67F}" destId="{8E5F4651-29BC-499D-BC3C-3C6E82839174}" srcOrd="4" destOrd="0" presId="urn:microsoft.com/office/officeart/2011/layout/CircleProcess"/>
    <dgm:cxn modelId="{40444413-4ED7-4E91-98C4-08145D656C55}" type="presParOf" srcId="{8E5F4651-29BC-499D-BC3C-3C6E82839174}" destId="{7B948C2B-A0BA-4E4B-A79C-1E0B2C72BFEB}" srcOrd="0" destOrd="0" presId="urn:microsoft.com/office/officeart/2011/layout/CircleProcess"/>
    <dgm:cxn modelId="{B54FEDA2-E04F-4C47-9BEC-B89B2331FC66}" type="presParOf" srcId="{9F694E9C-3A77-42C5-9646-2076F82CA67F}" destId="{D7332601-B550-4FA7-AFEA-955FCA236048}" srcOrd="5" destOrd="0" presId="urn:microsoft.com/office/officeart/2011/layout/CircleProcess"/>
    <dgm:cxn modelId="{880F2D2E-BA23-4BE2-9203-5465B4A6A37F}" type="presParOf" srcId="{9F694E9C-3A77-42C5-9646-2076F82CA67F}" destId="{499A9C4D-33A7-4C47-88FB-D8CF7FF33EB3}" srcOrd="6" destOrd="0" presId="urn:microsoft.com/office/officeart/2011/layout/CircleProcess"/>
    <dgm:cxn modelId="{176184E8-7B2C-4721-ACBA-535C6A642D89}" type="presParOf" srcId="{499A9C4D-33A7-4C47-88FB-D8CF7FF33EB3}" destId="{D0F8DC8D-EF5A-4245-AC1D-AA5B580495B1}" srcOrd="0" destOrd="0" presId="urn:microsoft.com/office/officeart/2011/layout/CircleProcess"/>
    <dgm:cxn modelId="{A6BB7A43-1091-4ECC-88D1-55BAC2229FF6}" type="presParOf" srcId="{9F694E9C-3A77-42C5-9646-2076F82CA67F}" destId="{2618C926-AD08-4CA4-9C0B-6F170014F2A8}" srcOrd="7" destOrd="0" presId="urn:microsoft.com/office/officeart/2011/layout/CircleProcess"/>
    <dgm:cxn modelId="{A8581701-2887-414C-AA92-5E57665CDDFF}" type="presParOf" srcId="{2618C926-AD08-4CA4-9C0B-6F170014F2A8}" destId="{6D03E7DB-B432-43B1-A72D-96B53C79ACF8}" srcOrd="0" destOrd="0" presId="urn:microsoft.com/office/officeart/2011/layout/CircleProcess"/>
    <dgm:cxn modelId="{655630D4-FB5F-45AB-B977-DB9D1FFF0382}" type="presParOf" srcId="{9F694E9C-3A77-42C5-9646-2076F82CA67F}" destId="{0C2F0614-6BA5-484C-8EDB-2B6001FDF001}" srcOrd="8" destOrd="0" presId="urn:microsoft.com/office/officeart/2011/layout/Circl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4EB80C-0376-4413-A20C-56F16A0BAC7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D510EDF-445C-48F7-BC40-E78A399819A6}">
      <dgm:prSet phldrT="[Text]" custT="1"/>
      <dgm:spPr/>
      <dgm:t>
        <a:bodyPr/>
        <a:lstStyle/>
        <a:p>
          <a:r>
            <a:rPr lang="id-ID" sz="2500" b="1" dirty="0" smtClean="0">
              <a:solidFill>
                <a:srgbClr val="002060"/>
              </a:solidFill>
              <a:latin typeface="Times New Roman" panose="02020603050405020304" pitchFamily="18" charset="0"/>
              <a:ea typeface="Times New Roman" panose="02020603050405020304" pitchFamily="18" charset="0"/>
            </a:rPr>
            <a:t>before learning</a:t>
          </a:r>
          <a:r>
            <a:rPr lang="id-ID" sz="2500" dirty="0" smtClean="0">
              <a:latin typeface="Times New Roman" panose="02020603050405020304" pitchFamily="18" charset="0"/>
              <a:ea typeface="Times New Roman" panose="02020603050405020304" pitchFamily="18" charset="0"/>
            </a:rPr>
            <a:t>, the teacher guides in familiarizing students with finding mathematical concepts independently with the help of worksheets</a:t>
          </a:r>
          <a:endParaRPr lang="en-US" sz="2500" dirty="0"/>
        </a:p>
      </dgm:t>
    </dgm:pt>
    <dgm:pt modelId="{A014B554-EF94-4BF2-B9F9-71E91964065E}" type="parTrans" cxnId="{C930433F-558D-42AD-A80A-DE349DF42AE6}">
      <dgm:prSet/>
      <dgm:spPr/>
      <dgm:t>
        <a:bodyPr/>
        <a:lstStyle/>
        <a:p>
          <a:endParaRPr lang="en-US"/>
        </a:p>
      </dgm:t>
    </dgm:pt>
    <dgm:pt modelId="{AB27A350-3146-4599-8030-3C5C22E173BB}" type="sibTrans" cxnId="{C930433F-558D-42AD-A80A-DE349DF42AE6}">
      <dgm:prSet/>
      <dgm:spPr/>
      <dgm:t>
        <a:bodyPr/>
        <a:lstStyle/>
        <a:p>
          <a:endParaRPr lang="en-US"/>
        </a:p>
      </dgm:t>
    </dgm:pt>
    <dgm:pt modelId="{A9BC47B3-8CD9-4491-AE1B-11218D428C8C}">
      <dgm:prSet phldrT="[Text]" custT="1"/>
      <dgm:spPr/>
      <dgm:t>
        <a:bodyPr/>
        <a:lstStyle/>
        <a:p>
          <a:r>
            <a:rPr lang="id-ID" sz="2500" dirty="0" smtClean="0">
              <a:solidFill>
                <a:srgbClr val="FF0000"/>
              </a:solidFill>
              <a:latin typeface="Times New Roman" panose="02020603050405020304" pitchFamily="18" charset="0"/>
              <a:ea typeface="Times New Roman" panose="02020603050405020304" pitchFamily="18" charset="0"/>
            </a:rPr>
            <a:t>collaboration-based learning in the era of the C</a:t>
          </a:r>
          <a:r>
            <a:rPr lang="en-US" sz="2500" dirty="0" err="1" smtClean="0">
              <a:solidFill>
                <a:srgbClr val="FF0000"/>
              </a:solidFill>
              <a:latin typeface="Times New Roman" panose="02020603050405020304" pitchFamily="18" charset="0"/>
              <a:ea typeface="Times New Roman" panose="02020603050405020304" pitchFamily="18" charset="0"/>
            </a:rPr>
            <a:t>ovid</a:t>
          </a:r>
          <a:r>
            <a:rPr lang="id-ID" sz="2500" dirty="0" smtClean="0">
              <a:solidFill>
                <a:srgbClr val="FF0000"/>
              </a:solidFill>
              <a:latin typeface="Times New Roman" panose="02020603050405020304" pitchFamily="18" charset="0"/>
              <a:ea typeface="Times New Roman" panose="02020603050405020304" pitchFamily="18" charset="0"/>
            </a:rPr>
            <a:t>-19 pandemic was carried out by </a:t>
          </a:r>
          <a:r>
            <a:rPr lang="id-ID" sz="2500" b="1" dirty="0" smtClean="0">
              <a:solidFill>
                <a:srgbClr val="FFFF00"/>
              </a:solidFill>
              <a:latin typeface="Times New Roman" panose="02020603050405020304" pitchFamily="18" charset="0"/>
              <a:ea typeface="Times New Roman" panose="02020603050405020304" pitchFamily="18" charset="0"/>
            </a:rPr>
            <a:t>accustoming students to think independently </a:t>
          </a:r>
          <a:r>
            <a:rPr lang="id-ID" sz="2500" dirty="0" smtClean="0">
              <a:solidFill>
                <a:srgbClr val="FF0000"/>
              </a:solidFill>
              <a:latin typeface="Times New Roman" panose="02020603050405020304" pitchFamily="18" charset="0"/>
              <a:ea typeface="Times New Roman" panose="02020603050405020304" pitchFamily="18" charset="0"/>
            </a:rPr>
            <a:t>and </a:t>
          </a:r>
          <a:r>
            <a:rPr lang="id-ID" sz="2500" b="1" dirty="0" smtClean="0">
              <a:solidFill>
                <a:srgbClr val="FFFF00"/>
              </a:solidFill>
              <a:latin typeface="Times New Roman" panose="02020603050405020304" pitchFamily="18" charset="0"/>
              <a:ea typeface="Times New Roman" panose="02020603050405020304" pitchFamily="18" charset="0"/>
            </a:rPr>
            <a:t>regulate themselves </a:t>
          </a:r>
          <a:r>
            <a:rPr lang="id-ID" sz="2500" dirty="0" smtClean="0">
              <a:solidFill>
                <a:srgbClr val="FF0000"/>
              </a:solidFill>
              <a:latin typeface="Times New Roman" panose="02020603050405020304" pitchFamily="18" charset="0"/>
              <a:ea typeface="Times New Roman" panose="02020603050405020304" pitchFamily="18" charset="0"/>
            </a:rPr>
            <a:t>rather than relying on others</a:t>
          </a:r>
          <a:endParaRPr lang="en-US" sz="2500" dirty="0">
            <a:solidFill>
              <a:srgbClr val="FF0000"/>
            </a:solidFill>
          </a:endParaRPr>
        </a:p>
      </dgm:t>
    </dgm:pt>
    <dgm:pt modelId="{0DEC0A80-FAB6-4005-B6D4-1BC068293FC7}" type="parTrans" cxnId="{60EA298B-7602-4F8F-801D-7B728A00438F}">
      <dgm:prSet/>
      <dgm:spPr/>
      <dgm:t>
        <a:bodyPr/>
        <a:lstStyle/>
        <a:p>
          <a:endParaRPr lang="en-US"/>
        </a:p>
      </dgm:t>
    </dgm:pt>
    <dgm:pt modelId="{9D189C6B-6EFB-4ABD-A0C4-FBE494BCC2CB}" type="sibTrans" cxnId="{60EA298B-7602-4F8F-801D-7B728A00438F}">
      <dgm:prSet/>
      <dgm:spPr/>
      <dgm:t>
        <a:bodyPr/>
        <a:lstStyle/>
        <a:p>
          <a:endParaRPr lang="en-US"/>
        </a:p>
      </dgm:t>
    </dgm:pt>
    <dgm:pt modelId="{2C3B11B7-87A6-45CF-9292-373092E4CBC7}">
      <dgm:prSet phldrT="[Text]" custT="1"/>
      <dgm:spPr/>
      <dgm:t>
        <a:bodyPr/>
        <a:lstStyle/>
        <a:p>
          <a:pPr marL="287338" indent="-287338"/>
          <a:r>
            <a:rPr lang="id-ID" sz="2400" dirty="0" smtClean="0">
              <a:solidFill>
                <a:schemeClr val="tx1"/>
              </a:solidFill>
              <a:latin typeface="Times New Roman" panose="02020603050405020304" pitchFamily="18" charset="0"/>
              <a:ea typeface="Times New Roman" panose="02020603050405020304" pitchFamily="18" charset="0"/>
            </a:rPr>
            <a:t>the collaborative-based learning of mathematics in the C</a:t>
          </a:r>
          <a:r>
            <a:rPr lang="en-US" sz="2400" dirty="0" err="1" smtClean="0">
              <a:solidFill>
                <a:schemeClr val="tx1"/>
              </a:solidFill>
              <a:latin typeface="Times New Roman" panose="02020603050405020304" pitchFamily="18" charset="0"/>
              <a:ea typeface="Times New Roman" panose="02020603050405020304" pitchFamily="18" charset="0"/>
            </a:rPr>
            <a:t>ovid</a:t>
          </a:r>
          <a:r>
            <a:rPr lang="id-ID" sz="2400" dirty="0" smtClean="0">
              <a:solidFill>
                <a:schemeClr val="tx1"/>
              </a:solidFill>
              <a:latin typeface="Times New Roman" panose="02020603050405020304" pitchFamily="18" charset="0"/>
              <a:ea typeface="Times New Roman" panose="02020603050405020304" pitchFamily="18" charset="0"/>
            </a:rPr>
            <a:t>-19 pandemic era </a:t>
          </a:r>
          <a:r>
            <a:rPr lang="id-ID" sz="2400" b="1" dirty="0" smtClean="0">
              <a:solidFill>
                <a:srgbClr val="FF0000"/>
              </a:solidFill>
              <a:latin typeface="Times New Roman" panose="02020603050405020304" pitchFamily="18" charset="0"/>
              <a:ea typeface="Times New Roman" panose="02020603050405020304" pitchFamily="18" charset="0"/>
            </a:rPr>
            <a:t>emphasizes the importance of preserving human existence</a:t>
          </a:r>
          <a:r>
            <a:rPr lang="id-ID" sz="2400" dirty="0" smtClean="0">
              <a:solidFill>
                <a:schemeClr val="tx1"/>
              </a:solidFill>
              <a:latin typeface="Times New Roman" panose="02020603050405020304" pitchFamily="18" charset="0"/>
              <a:ea typeface="Times New Roman" panose="02020603050405020304" pitchFamily="18" charset="0"/>
            </a:rPr>
            <a:t>, in the sense of helping humans to be more humanized, more cultured, as whole human beings to develop. According to the reflection results, the learning process is continuously improved to balance the individuality aspect to the social aspect as a community together.</a:t>
          </a:r>
          <a:endParaRPr lang="en-US" sz="2400" dirty="0">
            <a:solidFill>
              <a:schemeClr val="tx1"/>
            </a:solidFill>
          </a:endParaRPr>
        </a:p>
      </dgm:t>
    </dgm:pt>
    <dgm:pt modelId="{FCCC87F7-D6FC-461D-B1FD-B2427D62E65B}" type="parTrans" cxnId="{C2298539-4F5F-415C-BB10-9DE843446D7D}">
      <dgm:prSet/>
      <dgm:spPr/>
      <dgm:t>
        <a:bodyPr/>
        <a:lstStyle/>
        <a:p>
          <a:endParaRPr lang="en-US"/>
        </a:p>
      </dgm:t>
    </dgm:pt>
    <dgm:pt modelId="{0673CC19-B0DB-4BC1-91C2-3B3A27842FCB}" type="sibTrans" cxnId="{C2298539-4F5F-415C-BB10-9DE843446D7D}">
      <dgm:prSet/>
      <dgm:spPr/>
      <dgm:t>
        <a:bodyPr/>
        <a:lstStyle/>
        <a:p>
          <a:endParaRPr lang="en-US"/>
        </a:p>
      </dgm:t>
    </dgm:pt>
    <dgm:pt modelId="{0611D428-3D99-4533-8392-7277768EEA5D}" type="pres">
      <dgm:prSet presAssocID="{054EB80C-0376-4413-A20C-56F16A0BAC77}" presName="Name0" presStyleCnt="0">
        <dgm:presLayoutVars>
          <dgm:chMax val="7"/>
          <dgm:chPref val="7"/>
          <dgm:dir/>
        </dgm:presLayoutVars>
      </dgm:prSet>
      <dgm:spPr/>
      <dgm:t>
        <a:bodyPr/>
        <a:lstStyle/>
        <a:p>
          <a:endParaRPr lang="en-US"/>
        </a:p>
      </dgm:t>
    </dgm:pt>
    <dgm:pt modelId="{282D0B1A-E532-4C9B-B1F4-BCD3AAEDD47B}" type="pres">
      <dgm:prSet presAssocID="{054EB80C-0376-4413-A20C-56F16A0BAC77}" presName="Name1" presStyleCnt="0"/>
      <dgm:spPr/>
    </dgm:pt>
    <dgm:pt modelId="{1EE84B27-2C21-4BC0-882A-2E0E75FC36B7}" type="pres">
      <dgm:prSet presAssocID="{054EB80C-0376-4413-A20C-56F16A0BAC77}" presName="cycle" presStyleCnt="0"/>
      <dgm:spPr/>
    </dgm:pt>
    <dgm:pt modelId="{E42DEF2C-54B5-4225-AA7E-27D4C3A516A4}" type="pres">
      <dgm:prSet presAssocID="{054EB80C-0376-4413-A20C-56F16A0BAC77}" presName="srcNode" presStyleLbl="node1" presStyleIdx="0" presStyleCnt="3"/>
      <dgm:spPr/>
    </dgm:pt>
    <dgm:pt modelId="{DF36E00E-B900-4404-BB29-567906779F62}" type="pres">
      <dgm:prSet presAssocID="{054EB80C-0376-4413-A20C-56F16A0BAC77}" presName="conn" presStyleLbl="parChTrans1D2" presStyleIdx="0" presStyleCnt="1"/>
      <dgm:spPr/>
      <dgm:t>
        <a:bodyPr/>
        <a:lstStyle/>
        <a:p>
          <a:endParaRPr lang="en-US"/>
        </a:p>
      </dgm:t>
    </dgm:pt>
    <dgm:pt modelId="{77A4E364-CEE4-403E-A359-6579FE892155}" type="pres">
      <dgm:prSet presAssocID="{054EB80C-0376-4413-A20C-56F16A0BAC77}" presName="extraNode" presStyleLbl="node1" presStyleIdx="0" presStyleCnt="3"/>
      <dgm:spPr/>
    </dgm:pt>
    <dgm:pt modelId="{A93A1231-7590-4006-BDD5-6775EEF72D83}" type="pres">
      <dgm:prSet presAssocID="{054EB80C-0376-4413-A20C-56F16A0BAC77}" presName="dstNode" presStyleLbl="node1" presStyleIdx="0" presStyleCnt="3"/>
      <dgm:spPr/>
    </dgm:pt>
    <dgm:pt modelId="{DCFEB054-B52D-462C-B9F1-5A665E31A0FC}" type="pres">
      <dgm:prSet presAssocID="{ED510EDF-445C-48F7-BC40-E78A399819A6}" presName="text_1" presStyleLbl="node1" presStyleIdx="0" presStyleCnt="3" custScaleY="82295">
        <dgm:presLayoutVars>
          <dgm:bulletEnabled val="1"/>
        </dgm:presLayoutVars>
      </dgm:prSet>
      <dgm:spPr/>
      <dgm:t>
        <a:bodyPr/>
        <a:lstStyle/>
        <a:p>
          <a:endParaRPr lang="en-US"/>
        </a:p>
      </dgm:t>
    </dgm:pt>
    <dgm:pt modelId="{0FBB7C60-D1E4-4749-B823-81D1FFAF9E91}" type="pres">
      <dgm:prSet presAssocID="{ED510EDF-445C-48F7-BC40-E78A399819A6}" presName="accent_1" presStyleCnt="0"/>
      <dgm:spPr/>
    </dgm:pt>
    <dgm:pt modelId="{FB008062-05F2-4900-AC10-12A0CF441C35}" type="pres">
      <dgm:prSet presAssocID="{ED510EDF-445C-48F7-BC40-E78A399819A6}" presName="accentRepeatNode" presStyleLbl="solidFgAcc1" presStyleIdx="0" presStyleCnt="3" custScaleX="92511" custScaleY="89660" custLinFactNeighborY="2646"/>
      <dgm:spPr/>
    </dgm:pt>
    <dgm:pt modelId="{93297FB9-6FD5-4A06-B1EB-BB83801CCC02}" type="pres">
      <dgm:prSet presAssocID="{A9BC47B3-8CD9-4491-AE1B-11218D428C8C}" presName="text_2" presStyleLbl="node1" presStyleIdx="1" presStyleCnt="3" custScaleY="115131" custLinFactNeighborY="-24810">
        <dgm:presLayoutVars>
          <dgm:bulletEnabled val="1"/>
        </dgm:presLayoutVars>
      </dgm:prSet>
      <dgm:spPr/>
      <dgm:t>
        <a:bodyPr/>
        <a:lstStyle/>
        <a:p>
          <a:endParaRPr lang="en-US"/>
        </a:p>
      </dgm:t>
    </dgm:pt>
    <dgm:pt modelId="{8EB3A9B6-BA20-44D6-BFD7-E68D475B6763}" type="pres">
      <dgm:prSet presAssocID="{A9BC47B3-8CD9-4491-AE1B-11218D428C8C}" presName="accent_2" presStyleCnt="0"/>
      <dgm:spPr/>
    </dgm:pt>
    <dgm:pt modelId="{C6E95673-30E7-45F2-B217-6ADB7D0D0335}" type="pres">
      <dgm:prSet presAssocID="{A9BC47B3-8CD9-4491-AE1B-11218D428C8C}" presName="accentRepeatNode" presStyleLbl="solidFgAcc1" presStyleIdx="1" presStyleCnt="3" custLinFactNeighborY="-19845"/>
      <dgm:spPr/>
    </dgm:pt>
    <dgm:pt modelId="{881CB456-AFF0-4597-96B1-AC52A20A2400}" type="pres">
      <dgm:prSet presAssocID="{2C3B11B7-87A6-45CF-9292-373092E4CBC7}" presName="text_3" presStyleLbl="node1" presStyleIdx="2" presStyleCnt="3" custScaleX="97436" custScaleY="194307" custLinFactNeighborX="2510" custLinFactNeighborY="-9321">
        <dgm:presLayoutVars>
          <dgm:bulletEnabled val="1"/>
        </dgm:presLayoutVars>
      </dgm:prSet>
      <dgm:spPr/>
      <dgm:t>
        <a:bodyPr/>
        <a:lstStyle/>
        <a:p>
          <a:endParaRPr lang="en-US"/>
        </a:p>
      </dgm:t>
    </dgm:pt>
    <dgm:pt modelId="{27BFA87D-B047-481E-B23B-7C57CB438700}" type="pres">
      <dgm:prSet presAssocID="{2C3B11B7-87A6-45CF-9292-373092E4CBC7}" presName="accent_3" presStyleCnt="0"/>
      <dgm:spPr/>
    </dgm:pt>
    <dgm:pt modelId="{019FE6BA-5763-4D0C-8338-6EB7915AA0FB}" type="pres">
      <dgm:prSet presAssocID="{2C3B11B7-87A6-45CF-9292-373092E4CBC7}" presName="accentRepeatNode" presStyleLbl="solidFgAcc1" presStyleIdx="2" presStyleCnt="3" custScaleX="167277" custScaleY="163064" custLinFactNeighborX="-35477" custLinFactNeighborY="-10239"/>
      <dgm:spPr/>
    </dgm:pt>
  </dgm:ptLst>
  <dgm:cxnLst>
    <dgm:cxn modelId="{5678B845-B1FE-4EFF-8275-39126ED2DAF3}" type="presOf" srcId="{A9BC47B3-8CD9-4491-AE1B-11218D428C8C}" destId="{93297FB9-6FD5-4A06-B1EB-BB83801CCC02}" srcOrd="0" destOrd="0" presId="urn:microsoft.com/office/officeart/2008/layout/VerticalCurvedList"/>
    <dgm:cxn modelId="{60EA298B-7602-4F8F-801D-7B728A00438F}" srcId="{054EB80C-0376-4413-A20C-56F16A0BAC77}" destId="{A9BC47B3-8CD9-4491-AE1B-11218D428C8C}" srcOrd="1" destOrd="0" parTransId="{0DEC0A80-FAB6-4005-B6D4-1BC068293FC7}" sibTransId="{9D189C6B-6EFB-4ABD-A0C4-FBE494BCC2CB}"/>
    <dgm:cxn modelId="{A86BDBA3-99DC-47AC-9424-95660D8AA72E}" type="presOf" srcId="{2C3B11B7-87A6-45CF-9292-373092E4CBC7}" destId="{881CB456-AFF0-4597-96B1-AC52A20A2400}" srcOrd="0" destOrd="0" presId="urn:microsoft.com/office/officeart/2008/layout/VerticalCurvedList"/>
    <dgm:cxn modelId="{FA0E108D-B011-4137-894D-979D629412E1}" type="presOf" srcId="{ED510EDF-445C-48F7-BC40-E78A399819A6}" destId="{DCFEB054-B52D-462C-B9F1-5A665E31A0FC}" srcOrd="0" destOrd="0" presId="urn:microsoft.com/office/officeart/2008/layout/VerticalCurvedList"/>
    <dgm:cxn modelId="{C930433F-558D-42AD-A80A-DE349DF42AE6}" srcId="{054EB80C-0376-4413-A20C-56F16A0BAC77}" destId="{ED510EDF-445C-48F7-BC40-E78A399819A6}" srcOrd="0" destOrd="0" parTransId="{A014B554-EF94-4BF2-B9F9-71E91964065E}" sibTransId="{AB27A350-3146-4599-8030-3C5C22E173BB}"/>
    <dgm:cxn modelId="{A909917A-6C36-411C-9A04-74AB20B0A393}" type="presOf" srcId="{AB27A350-3146-4599-8030-3C5C22E173BB}" destId="{DF36E00E-B900-4404-BB29-567906779F62}" srcOrd="0" destOrd="0" presId="urn:microsoft.com/office/officeart/2008/layout/VerticalCurvedList"/>
    <dgm:cxn modelId="{EB31EA9A-2492-479F-AE62-609636323910}" type="presOf" srcId="{054EB80C-0376-4413-A20C-56F16A0BAC77}" destId="{0611D428-3D99-4533-8392-7277768EEA5D}" srcOrd="0" destOrd="0" presId="urn:microsoft.com/office/officeart/2008/layout/VerticalCurvedList"/>
    <dgm:cxn modelId="{C2298539-4F5F-415C-BB10-9DE843446D7D}" srcId="{054EB80C-0376-4413-A20C-56F16A0BAC77}" destId="{2C3B11B7-87A6-45CF-9292-373092E4CBC7}" srcOrd="2" destOrd="0" parTransId="{FCCC87F7-D6FC-461D-B1FD-B2427D62E65B}" sibTransId="{0673CC19-B0DB-4BC1-91C2-3B3A27842FCB}"/>
    <dgm:cxn modelId="{011FD95E-1F1C-42F7-8310-B78D53680C5B}" type="presParOf" srcId="{0611D428-3D99-4533-8392-7277768EEA5D}" destId="{282D0B1A-E532-4C9B-B1F4-BCD3AAEDD47B}" srcOrd="0" destOrd="0" presId="urn:microsoft.com/office/officeart/2008/layout/VerticalCurvedList"/>
    <dgm:cxn modelId="{F15B348A-94D0-4C2B-8E36-4499073D526B}" type="presParOf" srcId="{282D0B1A-E532-4C9B-B1F4-BCD3AAEDD47B}" destId="{1EE84B27-2C21-4BC0-882A-2E0E75FC36B7}" srcOrd="0" destOrd="0" presId="urn:microsoft.com/office/officeart/2008/layout/VerticalCurvedList"/>
    <dgm:cxn modelId="{4D83D133-AF91-4EEF-80ED-577E094AD1BC}" type="presParOf" srcId="{1EE84B27-2C21-4BC0-882A-2E0E75FC36B7}" destId="{E42DEF2C-54B5-4225-AA7E-27D4C3A516A4}" srcOrd="0" destOrd="0" presId="urn:microsoft.com/office/officeart/2008/layout/VerticalCurvedList"/>
    <dgm:cxn modelId="{17286E9F-B5E8-4399-A048-C522103BB6CC}" type="presParOf" srcId="{1EE84B27-2C21-4BC0-882A-2E0E75FC36B7}" destId="{DF36E00E-B900-4404-BB29-567906779F62}" srcOrd="1" destOrd="0" presId="urn:microsoft.com/office/officeart/2008/layout/VerticalCurvedList"/>
    <dgm:cxn modelId="{5131F6E9-55C7-4548-BCB1-54879C3B13DB}" type="presParOf" srcId="{1EE84B27-2C21-4BC0-882A-2E0E75FC36B7}" destId="{77A4E364-CEE4-403E-A359-6579FE892155}" srcOrd="2" destOrd="0" presId="urn:microsoft.com/office/officeart/2008/layout/VerticalCurvedList"/>
    <dgm:cxn modelId="{8F5749ED-795E-44CD-8580-898DE6C89383}" type="presParOf" srcId="{1EE84B27-2C21-4BC0-882A-2E0E75FC36B7}" destId="{A93A1231-7590-4006-BDD5-6775EEF72D83}" srcOrd="3" destOrd="0" presId="urn:microsoft.com/office/officeart/2008/layout/VerticalCurvedList"/>
    <dgm:cxn modelId="{9B001000-CF93-42FE-8DA3-76ADFDBC56C6}" type="presParOf" srcId="{282D0B1A-E532-4C9B-B1F4-BCD3AAEDD47B}" destId="{DCFEB054-B52D-462C-B9F1-5A665E31A0FC}" srcOrd="1" destOrd="0" presId="urn:microsoft.com/office/officeart/2008/layout/VerticalCurvedList"/>
    <dgm:cxn modelId="{C0F03C07-7E24-46C9-BCD9-D3BEAB7A427A}" type="presParOf" srcId="{282D0B1A-E532-4C9B-B1F4-BCD3AAEDD47B}" destId="{0FBB7C60-D1E4-4749-B823-81D1FFAF9E91}" srcOrd="2" destOrd="0" presId="urn:microsoft.com/office/officeart/2008/layout/VerticalCurvedList"/>
    <dgm:cxn modelId="{0891C097-393C-44B9-86C1-24771E80519D}" type="presParOf" srcId="{0FBB7C60-D1E4-4749-B823-81D1FFAF9E91}" destId="{FB008062-05F2-4900-AC10-12A0CF441C35}" srcOrd="0" destOrd="0" presId="urn:microsoft.com/office/officeart/2008/layout/VerticalCurvedList"/>
    <dgm:cxn modelId="{8465AA79-F635-464D-B726-66737ABDCC5F}" type="presParOf" srcId="{282D0B1A-E532-4C9B-B1F4-BCD3AAEDD47B}" destId="{93297FB9-6FD5-4A06-B1EB-BB83801CCC02}" srcOrd="3" destOrd="0" presId="urn:microsoft.com/office/officeart/2008/layout/VerticalCurvedList"/>
    <dgm:cxn modelId="{27AAD1A5-C9FA-44CB-BB90-B8854C6E7EED}" type="presParOf" srcId="{282D0B1A-E532-4C9B-B1F4-BCD3AAEDD47B}" destId="{8EB3A9B6-BA20-44D6-BFD7-E68D475B6763}" srcOrd="4" destOrd="0" presId="urn:microsoft.com/office/officeart/2008/layout/VerticalCurvedList"/>
    <dgm:cxn modelId="{302FABD4-0B7B-420D-A132-73A7A435A224}" type="presParOf" srcId="{8EB3A9B6-BA20-44D6-BFD7-E68D475B6763}" destId="{C6E95673-30E7-45F2-B217-6ADB7D0D0335}" srcOrd="0" destOrd="0" presId="urn:microsoft.com/office/officeart/2008/layout/VerticalCurvedList"/>
    <dgm:cxn modelId="{86B2EF81-CE1F-46AA-A05F-5958ACA9D151}" type="presParOf" srcId="{282D0B1A-E532-4C9B-B1F4-BCD3AAEDD47B}" destId="{881CB456-AFF0-4597-96B1-AC52A20A2400}" srcOrd="5" destOrd="0" presId="urn:microsoft.com/office/officeart/2008/layout/VerticalCurvedList"/>
    <dgm:cxn modelId="{27B20866-4F0B-4CDA-9C02-8612D0784BAA}" type="presParOf" srcId="{282D0B1A-E532-4C9B-B1F4-BCD3AAEDD47B}" destId="{27BFA87D-B047-481E-B23B-7C57CB438700}" srcOrd="6" destOrd="0" presId="urn:microsoft.com/office/officeart/2008/layout/VerticalCurvedList"/>
    <dgm:cxn modelId="{3B47574B-0CD3-4D76-805B-C29CDD932ACF}" type="presParOf" srcId="{27BFA87D-B047-481E-B23B-7C57CB438700}" destId="{019FE6BA-5763-4D0C-8338-6EB7915AA0FB}"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664AC-C928-4D76-A416-1E1786E244F1}">
      <dsp:nvSpPr>
        <dsp:cNvPr id="0" name=""/>
        <dsp:cNvSpPr/>
      </dsp:nvSpPr>
      <dsp:spPr>
        <a:xfrm>
          <a:off x="0" y="474133"/>
          <a:ext cx="9532471" cy="13546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smtClean="0">
              <a:latin typeface="Cambria" panose="02040503050406030204" pitchFamily="18" charset="0"/>
              <a:ea typeface="Cambria" panose="02040503050406030204" pitchFamily="18" charset="0"/>
            </a:rPr>
            <a:t>To </a:t>
          </a:r>
          <a:r>
            <a:rPr lang="id-ID" sz="2900" kern="1200" smtClean="0">
              <a:latin typeface="Cambria" panose="02040503050406030204" pitchFamily="18" charset="0"/>
              <a:ea typeface="Cambria" panose="02040503050406030204" pitchFamily="18" charset="0"/>
            </a:rPr>
            <a:t>develop an effective collaborative-based model for managing mathematics learning in the era of the covid-19 pandemic to increase learning output. </a:t>
          </a:r>
          <a:endParaRPr lang="en-US" sz="2900" kern="1200" dirty="0"/>
        </a:p>
      </dsp:txBody>
      <dsp:txXfrm>
        <a:off x="39677" y="513810"/>
        <a:ext cx="9453117" cy="1275312"/>
      </dsp:txXfrm>
    </dsp:sp>
    <dsp:sp modelId="{F0926E4F-8E94-41E4-8714-7470EDE5A495}">
      <dsp:nvSpPr>
        <dsp:cNvPr id="0" name=""/>
        <dsp:cNvSpPr/>
      </dsp:nvSpPr>
      <dsp:spPr>
        <a:xfrm>
          <a:off x="0" y="2072640"/>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DAFB9-7927-4767-AB10-074A7B59EDD1}">
      <dsp:nvSpPr>
        <dsp:cNvPr id="0" name=""/>
        <dsp:cNvSpPr/>
      </dsp:nvSpPr>
      <dsp:spPr>
        <a:xfrm>
          <a:off x="1435946" y="2072640"/>
          <a:ext cx="8096525" cy="1354666"/>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latin typeface="Cambria" panose="02040503050406030204" pitchFamily="18" charset="0"/>
              <a:ea typeface="Cambria" panose="02040503050406030204" pitchFamily="18" charset="0"/>
            </a:rPr>
            <a:t>To describe </a:t>
          </a:r>
          <a:r>
            <a:rPr lang="id-ID" sz="2600" kern="1200" dirty="0" smtClean="0">
              <a:latin typeface="Cambria" panose="02040503050406030204" pitchFamily="18" charset="0"/>
              <a:ea typeface="Cambria" panose="02040503050406030204" pitchFamily="18" charset="0"/>
            </a:rPr>
            <a:t>learning mathematics in the era of the covid-19 pandemic, which is collaborative-based, and </a:t>
          </a:r>
          <a:endParaRPr lang="en-US" sz="2600" kern="1200" dirty="0"/>
        </a:p>
      </dsp:txBody>
      <dsp:txXfrm>
        <a:off x="1502087" y="2138781"/>
        <a:ext cx="7964243" cy="1222384"/>
      </dsp:txXfrm>
    </dsp:sp>
    <dsp:sp modelId="{31CE579F-5585-466F-8CE9-D2BA0FCA104A}">
      <dsp:nvSpPr>
        <dsp:cNvPr id="0" name=""/>
        <dsp:cNvSpPr/>
      </dsp:nvSpPr>
      <dsp:spPr>
        <a:xfrm>
          <a:off x="0" y="3589866"/>
          <a:ext cx="1354666" cy="135466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6D92B-D61E-46BC-A22D-54469792BA20}">
      <dsp:nvSpPr>
        <dsp:cNvPr id="0" name=""/>
        <dsp:cNvSpPr/>
      </dsp:nvSpPr>
      <dsp:spPr>
        <a:xfrm>
          <a:off x="1435946" y="3589866"/>
          <a:ext cx="8096525" cy="1354666"/>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latin typeface="Cambria" panose="02040503050406030204" pitchFamily="18" charset="0"/>
              <a:ea typeface="Cambria" panose="02040503050406030204" pitchFamily="18" charset="0"/>
            </a:rPr>
            <a:t>To describe </a:t>
          </a:r>
          <a:r>
            <a:rPr lang="id-ID" sz="2600" kern="1200" dirty="0" smtClean="0">
              <a:latin typeface="Cambria" panose="02040503050406030204" pitchFamily="18" charset="0"/>
              <a:ea typeface="Cambria" panose="02040503050406030204" pitchFamily="18" charset="0"/>
            </a:rPr>
            <a:t>habituation of independent students.</a:t>
          </a:r>
          <a:endParaRPr lang="en-US" sz="2600" kern="1200" dirty="0"/>
        </a:p>
      </dsp:txBody>
      <dsp:txXfrm>
        <a:off x="1502087" y="3656007"/>
        <a:ext cx="7964243" cy="12223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1BC24-8F60-4C86-B504-A14CD2A87246}">
      <dsp:nvSpPr>
        <dsp:cNvPr id="0" name=""/>
        <dsp:cNvSpPr/>
      </dsp:nvSpPr>
      <dsp:spPr>
        <a:xfrm rot="10800000">
          <a:off x="519117" y="1863"/>
          <a:ext cx="10580024" cy="13379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983" tIns="91440" rIns="170688" bIns="91440" numCol="1" spcCol="1270" anchor="ctr" anchorCtr="0">
          <a:noAutofit/>
        </a:bodyPr>
        <a:lstStyle/>
        <a:p>
          <a:pPr lvl="0" algn="ctr" defTabSz="1066800">
            <a:lnSpc>
              <a:spcPct val="90000"/>
            </a:lnSpc>
            <a:spcBef>
              <a:spcPct val="0"/>
            </a:spcBef>
            <a:spcAft>
              <a:spcPct val="35000"/>
            </a:spcAft>
          </a:pPr>
          <a:r>
            <a:rPr lang="id-ID" sz="2400" kern="1200" dirty="0" smtClean="0">
              <a:latin typeface="+mj-lt"/>
              <a:ea typeface="Times New Roman" panose="02020603050405020304" pitchFamily="18" charset="0"/>
            </a:rPr>
            <a:t>a new paradigm in collaboration-based mathematics learning: </a:t>
          </a:r>
          <a:endParaRPr lang="en-US" sz="2400" kern="1200" dirty="0" smtClean="0">
            <a:latin typeface="+mj-lt"/>
            <a:ea typeface="Times New Roman" panose="02020603050405020304" pitchFamily="18" charset="0"/>
          </a:endParaRPr>
        </a:p>
        <a:p>
          <a:pPr lvl="0" algn="ctr" defTabSz="1066800">
            <a:lnSpc>
              <a:spcPct val="90000"/>
            </a:lnSpc>
            <a:spcBef>
              <a:spcPct val="0"/>
            </a:spcBef>
            <a:spcAft>
              <a:spcPct val="35000"/>
            </a:spcAft>
          </a:pPr>
          <a:r>
            <a:rPr lang="id-ID" sz="2400" kern="1200" dirty="0" smtClean="0">
              <a:latin typeface="+mj-lt"/>
              <a:ea typeface="Times New Roman" panose="02020603050405020304" pitchFamily="18" charset="0"/>
            </a:rPr>
            <a:t>"students actively construct meaning – teachers as facilitators, while students discover concepts – teachers support problem-solving." </a:t>
          </a:r>
          <a:endParaRPr lang="en-US" sz="2400" kern="1200" dirty="0">
            <a:latin typeface="+mj-lt"/>
          </a:endParaRPr>
        </a:p>
      </dsp:txBody>
      <dsp:txXfrm rot="10800000">
        <a:off x="853596" y="1863"/>
        <a:ext cx="10245545" cy="1337915"/>
      </dsp:txXfrm>
    </dsp:sp>
    <dsp:sp modelId="{4DADB488-E30A-44E8-A89D-571474FE666F}">
      <dsp:nvSpPr>
        <dsp:cNvPr id="0" name=""/>
        <dsp:cNvSpPr/>
      </dsp:nvSpPr>
      <dsp:spPr>
        <a:xfrm>
          <a:off x="0" y="0"/>
          <a:ext cx="1337915" cy="13379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02C828-C38A-43FB-BA51-BF3BA3E5F834}">
      <dsp:nvSpPr>
        <dsp:cNvPr id="0" name=""/>
        <dsp:cNvSpPr/>
      </dsp:nvSpPr>
      <dsp:spPr>
        <a:xfrm rot="10800000">
          <a:off x="215170" y="1739155"/>
          <a:ext cx="11187917" cy="2017054"/>
        </a:xfrm>
        <a:prstGeom prst="homePlat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983" tIns="91440" rIns="170688"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FF0000"/>
              </a:solidFill>
              <a:latin typeface="+mj-lt"/>
            </a:rPr>
            <a:t>The management model was carried out through three stages of introduction, core activity, and closing; with five conditions: 1) implementation of learning method; 2) The management of study groups and media; 3) The management of teaching materials; 4) Multi-directional interaction management; and 5) Management of authentic assessment.</a:t>
          </a:r>
          <a:endParaRPr lang="en-US" sz="2400" kern="1200" dirty="0">
            <a:solidFill>
              <a:srgbClr val="FF0000"/>
            </a:solidFill>
            <a:latin typeface="+mj-lt"/>
          </a:endParaRPr>
        </a:p>
      </dsp:txBody>
      <dsp:txXfrm rot="10800000">
        <a:off x="719433" y="1739155"/>
        <a:ext cx="10683654" cy="2017054"/>
      </dsp:txXfrm>
    </dsp:sp>
    <dsp:sp modelId="{A5EBF07B-9FFC-463A-A132-BB121957C59D}">
      <dsp:nvSpPr>
        <dsp:cNvPr id="0" name=""/>
        <dsp:cNvSpPr/>
      </dsp:nvSpPr>
      <dsp:spPr>
        <a:xfrm>
          <a:off x="0" y="2086070"/>
          <a:ext cx="1337915" cy="13379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A9064-8F2F-4190-A4F5-D3D683F95A40}">
      <dsp:nvSpPr>
        <dsp:cNvPr id="0" name=""/>
        <dsp:cNvSpPr/>
      </dsp:nvSpPr>
      <dsp:spPr>
        <a:xfrm rot="10800000">
          <a:off x="2193811" y="4155587"/>
          <a:ext cx="8869456" cy="133791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983" tIns="91440" rIns="170688"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tx1"/>
              </a:solidFill>
            </a:rPr>
            <a:t>In preparing independent students, mathematics teachers are required to be wise and challenging</a:t>
          </a:r>
          <a:r>
            <a:rPr lang="en-US" sz="2400" kern="1200" dirty="0" smtClean="0">
              <a:solidFill>
                <a:schemeClr val="tx1"/>
              </a:solidFill>
            </a:rPr>
            <a:t> students, and </a:t>
          </a:r>
          <a:r>
            <a:rPr lang="id-ID" sz="2400" kern="1200" dirty="0" smtClean="0">
              <a:solidFill>
                <a:schemeClr val="tx1"/>
              </a:solidFill>
            </a:rPr>
            <a:t>also empower, enable, and build students' abilities</a:t>
          </a:r>
          <a:r>
            <a:rPr lang="en-US" sz="2400" kern="1200" dirty="0" smtClean="0">
              <a:solidFill>
                <a:schemeClr val="tx1"/>
              </a:solidFill>
            </a:rPr>
            <a:t>.</a:t>
          </a:r>
          <a:endParaRPr lang="en-US" sz="2400" kern="1200" dirty="0">
            <a:solidFill>
              <a:schemeClr val="tx1"/>
            </a:solidFill>
            <a:latin typeface="+mj-lt"/>
          </a:endParaRPr>
        </a:p>
      </dsp:txBody>
      <dsp:txXfrm rot="10800000">
        <a:off x="2528290" y="4155587"/>
        <a:ext cx="8534977" cy="1337915"/>
      </dsp:txXfrm>
    </dsp:sp>
    <dsp:sp modelId="{45950A70-5A05-4DEE-A5CD-8273A48EA54B}">
      <dsp:nvSpPr>
        <dsp:cNvPr id="0" name=""/>
        <dsp:cNvSpPr/>
      </dsp:nvSpPr>
      <dsp:spPr>
        <a:xfrm>
          <a:off x="1325750" y="4155587"/>
          <a:ext cx="1337915" cy="13379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41EC2-8DF3-4BEE-820C-86EA27A381D3}">
      <dsp:nvSpPr>
        <dsp:cNvPr id="0" name=""/>
        <dsp:cNvSpPr/>
      </dsp:nvSpPr>
      <dsp:spPr>
        <a:xfrm rot="5400000">
          <a:off x="6497045" y="-2730462"/>
          <a:ext cx="832908" cy="650682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id-ID" sz="2400" kern="1200" smtClean="0">
              <a:effectLst/>
              <a:latin typeface="+mn-lt"/>
              <a:ea typeface="+mn-ea"/>
              <a:cs typeface="+mn-cs"/>
            </a:rPr>
            <a:t>qualitative</a:t>
          </a:r>
          <a:endParaRPr lang="en-US" sz="2400" kern="1200" dirty="0"/>
        </a:p>
        <a:p>
          <a:pPr marL="228600" lvl="1" indent="-228600" algn="l" defTabSz="1066800">
            <a:lnSpc>
              <a:spcPct val="90000"/>
            </a:lnSpc>
            <a:spcBef>
              <a:spcPct val="0"/>
            </a:spcBef>
            <a:spcAft>
              <a:spcPct val="15000"/>
            </a:spcAft>
            <a:buChar char="••"/>
          </a:pPr>
          <a:r>
            <a:rPr lang="id-ID" sz="2400" kern="1200" dirty="0" smtClean="0">
              <a:effectLst/>
              <a:latin typeface="+mn-lt"/>
              <a:ea typeface="+mn-ea"/>
              <a:cs typeface="+mn-cs"/>
            </a:rPr>
            <a:t>ethnographic</a:t>
          </a:r>
          <a:endParaRPr lang="en-US" sz="2400" kern="1200" dirty="0"/>
        </a:p>
      </dsp:txBody>
      <dsp:txXfrm rot="-5400000">
        <a:off x="3660088" y="147154"/>
        <a:ext cx="6466164" cy="751590"/>
      </dsp:txXfrm>
    </dsp:sp>
    <dsp:sp modelId="{42ABBB05-A6C5-4468-B739-DE18E8347EC2}">
      <dsp:nvSpPr>
        <dsp:cNvPr id="0" name=""/>
        <dsp:cNvSpPr/>
      </dsp:nvSpPr>
      <dsp:spPr>
        <a:xfrm>
          <a:off x="0" y="2381"/>
          <a:ext cx="3660088" cy="10411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Research Design</a:t>
          </a:r>
          <a:endParaRPr lang="en-US" sz="3000" kern="1200" dirty="0"/>
        </a:p>
      </dsp:txBody>
      <dsp:txXfrm>
        <a:off x="50824" y="53205"/>
        <a:ext cx="3558440" cy="939487"/>
      </dsp:txXfrm>
    </dsp:sp>
    <dsp:sp modelId="{7FA2CF8C-3B93-4D78-89FB-0A142CF9824A}">
      <dsp:nvSpPr>
        <dsp:cNvPr id="0" name=""/>
        <dsp:cNvSpPr/>
      </dsp:nvSpPr>
      <dsp:spPr>
        <a:xfrm rot="5400000">
          <a:off x="6497045" y="-1637270"/>
          <a:ext cx="832908" cy="650682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latin typeface="+mn-lt"/>
              <a:ea typeface="+mn-ea"/>
              <a:cs typeface="+mn-cs"/>
            </a:rPr>
            <a:t>S</a:t>
          </a:r>
          <a:r>
            <a:rPr lang="id-ID" sz="2400" kern="1200" dirty="0" smtClean="0">
              <a:effectLst/>
              <a:latin typeface="+mn-lt"/>
              <a:ea typeface="+mn-ea"/>
              <a:cs typeface="+mn-cs"/>
            </a:rPr>
            <a:t>chool principals, mathematics teachers, and grade IX students of SMP Negeri 1 Colomadu Karanganyar, Central Java, Indonesia</a:t>
          </a:r>
          <a:endParaRPr lang="en-US" sz="2400" kern="1200" dirty="0"/>
        </a:p>
      </dsp:txBody>
      <dsp:txXfrm rot="-5400000">
        <a:off x="3660088" y="1240346"/>
        <a:ext cx="6466164" cy="751590"/>
      </dsp:txXfrm>
    </dsp:sp>
    <dsp:sp modelId="{3D94591A-D3B9-4AB6-B009-87AB22DC97D3}">
      <dsp:nvSpPr>
        <dsp:cNvPr id="0" name=""/>
        <dsp:cNvSpPr/>
      </dsp:nvSpPr>
      <dsp:spPr>
        <a:xfrm>
          <a:off x="0" y="1095573"/>
          <a:ext cx="3660088" cy="10411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Subjects</a:t>
          </a:r>
          <a:endParaRPr lang="en-US" sz="3000" kern="1200" dirty="0"/>
        </a:p>
      </dsp:txBody>
      <dsp:txXfrm>
        <a:off x="50824" y="1146397"/>
        <a:ext cx="3558440" cy="939487"/>
      </dsp:txXfrm>
    </dsp:sp>
    <dsp:sp modelId="{6C8D3636-2E60-4144-A06E-60C4EEC75B6A}">
      <dsp:nvSpPr>
        <dsp:cNvPr id="0" name=""/>
        <dsp:cNvSpPr/>
      </dsp:nvSpPr>
      <dsp:spPr>
        <a:xfrm rot="5400000">
          <a:off x="6497045" y="-544078"/>
          <a:ext cx="832908" cy="6506823"/>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observation techniques and field notes</a:t>
          </a:r>
          <a:endParaRPr lang="en-US" sz="2400" kern="1200" dirty="0"/>
        </a:p>
        <a:p>
          <a:pPr marL="228600" lvl="1" indent="-228600" algn="l" defTabSz="1066800">
            <a:lnSpc>
              <a:spcPct val="90000"/>
            </a:lnSpc>
            <a:spcBef>
              <a:spcPct val="0"/>
            </a:spcBef>
            <a:spcAft>
              <a:spcPct val="15000"/>
            </a:spcAft>
            <a:buChar char="••"/>
          </a:pPr>
          <a:r>
            <a:rPr lang="id-ID" sz="2400" kern="1200" dirty="0" smtClean="0"/>
            <a:t>Interviews</a:t>
          </a:r>
          <a:endParaRPr lang="en-US" sz="2400" kern="1200" dirty="0"/>
        </a:p>
        <a:p>
          <a:pPr marL="228600" lvl="1" indent="-228600" algn="l" defTabSz="1066800">
            <a:lnSpc>
              <a:spcPct val="90000"/>
            </a:lnSpc>
            <a:spcBef>
              <a:spcPct val="0"/>
            </a:spcBef>
            <a:spcAft>
              <a:spcPct val="15000"/>
            </a:spcAft>
            <a:buChar char="••"/>
          </a:pPr>
          <a:r>
            <a:rPr lang="id-ID" sz="2400" kern="1200" dirty="0" smtClean="0"/>
            <a:t>documentation</a:t>
          </a:r>
          <a:endParaRPr lang="en-US" sz="2400" kern="1200" dirty="0"/>
        </a:p>
      </dsp:txBody>
      <dsp:txXfrm rot="-5400000">
        <a:off x="3660088" y="2333538"/>
        <a:ext cx="6466164" cy="751590"/>
      </dsp:txXfrm>
    </dsp:sp>
    <dsp:sp modelId="{32CCCCF6-6BD0-4E2E-B4E5-4AA6EE6EB3DA}">
      <dsp:nvSpPr>
        <dsp:cNvPr id="0" name=""/>
        <dsp:cNvSpPr/>
      </dsp:nvSpPr>
      <dsp:spPr>
        <a:xfrm>
          <a:off x="0" y="2188765"/>
          <a:ext cx="3660088" cy="10411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Data Collection</a:t>
          </a:r>
          <a:endParaRPr lang="en-US" sz="3000" kern="1200" dirty="0"/>
        </a:p>
      </dsp:txBody>
      <dsp:txXfrm>
        <a:off x="50824" y="2239589"/>
        <a:ext cx="3558440" cy="939487"/>
      </dsp:txXfrm>
    </dsp:sp>
    <dsp:sp modelId="{0A83E1C5-811E-472B-B18D-21CA8580669C}">
      <dsp:nvSpPr>
        <dsp:cNvPr id="0" name=""/>
        <dsp:cNvSpPr/>
      </dsp:nvSpPr>
      <dsp:spPr>
        <a:xfrm rot="5400000">
          <a:off x="6497045" y="549113"/>
          <a:ext cx="832908" cy="650682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triangulation from sources and techniques </a:t>
          </a:r>
          <a:endParaRPr lang="en-US" sz="2400" kern="1200" dirty="0"/>
        </a:p>
      </dsp:txBody>
      <dsp:txXfrm rot="-5400000">
        <a:off x="3660088" y="3426730"/>
        <a:ext cx="6466164" cy="751590"/>
      </dsp:txXfrm>
    </dsp:sp>
    <dsp:sp modelId="{7AC410DF-211B-48D6-BF35-809764ED5527}">
      <dsp:nvSpPr>
        <dsp:cNvPr id="0" name=""/>
        <dsp:cNvSpPr/>
      </dsp:nvSpPr>
      <dsp:spPr>
        <a:xfrm>
          <a:off x="0" y="3281958"/>
          <a:ext cx="3660088" cy="10411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Data Validity</a:t>
          </a:r>
          <a:endParaRPr lang="en-US" sz="3000" kern="1200" dirty="0"/>
        </a:p>
      </dsp:txBody>
      <dsp:txXfrm>
        <a:off x="50824" y="3332782"/>
        <a:ext cx="3558440" cy="939487"/>
      </dsp:txXfrm>
    </dsp:sp>
    <dsp:sp modelId="{A217F6E9-5269-4198-B1EB-A5C3793CBC5A}">
      <dsp:nvSpPr>
        <dsp:cNvPr id="0" name=""/>
        <dsp:cNvSpPr/>
      </dsp:nvSpPr>
      <dsp:spPr>
        <a:xfrm rot="5400000">
          <a:off x="6497045" y="1642306"/>
          <a:ext cx="832908" cy="6506823"/>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carried out inductively </a:t>
          </a:r>
          <a:endParaRPr lang="en-US" sz="2400" kern="1200" dirty="0"/>
        </a:p>
      </dsp:txBody>
      <dsp:txXfrm rot="-5400000">
        <a:off x="3660088" y="4519923"/>
        <a:ext cx="6466164" cy="751590"/>
      </dsp:txXfrm>
    </dsp:sp>
    <dsp:sp modelId="{7ED6A3BE-D1BD-4163-B72D-AAD20CF1FDFB}">
      <dsp:nvSpPr>
        <dsp:cNvPr id="0" name=""/>
        <dsp:cNvSpPr/>
      </dsp:nvSpPr>
      <dsp:spPr>
        <a:xfrm>
          <a:off x="0" y="4375150"/>
          <a:ext cx="3660088" cy="10411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Data Analysis</a:t>
          </a:r>
          <a:endParaRPr lang="en-US" sz="3000" kern="1200" dirty="0"/>
        </a:p>
      </dsp:txBody>
      <dsp:txXfrm>
        <a:off x="50824" y="4425974"/>
        <a:ext cx="3558440" cy="939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04D19-B960-4B60-9A4B-2E97A4FB7FAE}">
      <dsp:nvSpPr>
        <dsp:cNvPr id="0" name=""/>
        <dsp:cNvSpPr/>
      </dsp:nvSpPr>
      <dsp:spPr>
        <a:xfrm>
          <a:off x="3471394" y="1010583"/>
          <a:ext cx="1629384" cy="1743357"/>
        </a:xfrm>
        <a:prstGeom prst="wedgeRectCallout">
          <a:avLst>
            <a:gd name="adj1" fmla="val 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id-ID" sz="1400" kern="1200" dirty="0" smtClean="0"/>
            <a:t>reflection, conclusion, posttest, and follow-up</a:t>
          </a:r>
          <a:endParaRPr lang="en-US" sz="1400" kern="1200" dirty="0"/>
        </a:p>
      </dsp:txBody>
      <dsp:txXfrm>
        <a:off x="3678184" y="1010583"/>
        <a:ext cx="1422594" cy="1743357"/>
      </dsp:txXfrm>
    </dsp:sp>
    <dsp:sp modelId="{553BB5D1-3AA6-42C7-8FE6-B5AEF7D78450}">
      <dsp:nvSpPr>
        <dsp:cNvPr id="0" name=""/>
        <dsp:cNvSpPr/>
      </dsp:nvSpPr>
      <dsp:spPr>
        <a:xfrm>
          <a:off x="3452217" y="239820"/>
          <a:ext cx="1629384" cy="7731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2060"/>
              </a:solidFill>
            </a:rPr>
            <a:t>Closing</a:t>
          </a:r>
          <a:endParaRPr lang="en-US" sz="1800" b="1" kern="1200" dirty="0">
            <a:solidFill>
              <a:srgbClr val="002060"/>
            </a:solidFill>
          </a:endParaRPr>
        </a:p>
      </dsp:txBody>
      <dsp:txXfrm>
        <a:off x="3452217" y="239820"/>
        <a:ext cx="1629384" cy="773116"/>
      </dsp:txXfrm>
    </dsp:sp>
    <dsp:sp modelId="{D280260C-EC3C-405F-8991-17D62E435D83}">
      <dsp:nvSpPr>
        <dsp:cNvPr id="0" name=""/>
        <dsp:cNvSpPr/>
      </dsp:nvSpPr>
      <dsp:spPr>
        <a:xfrm>
          <a:off x="1841521" y="1056918"/>
          <a:ext cx="1629384" cy="2159539"/>
        </a:xfrm>
        <a:prstGeom prst="wedgeRectCallout">
          <a:avLst>
            <a:gd name="adj1" fmla="val 62500"/>
            <a:gd name="adj2" fmla="val 20830"/>
          </a:avLst>
        </a:prstGeom>
        <a:solidFill>
          <a:schemeClr val="accent4">
            <a:tint val="50000"/>
            <a:hueOff val="5430266"/>
            <a:satOff val="-26493"/>
            <a:lumOff val="3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100000"/>
            </a:lnSpc>
            <a:spcBef>
              <a:spcPct val="0"/>
            </a:spcBef>
            <a:spcAft>
              <a:spcPct val="35000"/>
            </a:spcAft>
          </a:pPr>
          <a:r>
            <a:rPr lang="id-ID" sz="1400" kern="1200" dirty="0" smtClean="0"/>
            <a:t>integrating scientific approaches, strategies, methods, and learning media</a:t>
          </a:r>
          <a:endParaRPr lang="en-US" sz="1400" kern="1200" dirty="0"/>
        </a:p>
      </dsp:txBody>
      <dsp:txXfrm>
        <a:off x="2048311" y="1056918"/>
        <a:ext cx="1422594" cy="2159539"/>
      </dsp:txXfrm>
    </dsp:sp>
    <dsp:sp modelId="{E335DBD5-224C-4AAB-8933-F3630D84B202}">
      <dsp:nvSpPr>
        <dsp:cNvPr id="0" name=""/>
        <dsp:cNvSpPr/>
      </dsp:nvSpPr>
      <dsp:spPr>
        <a:xfrm>
          <a:off x="1822343" y="365043"/>
          <a:ext cx="1629384" cy="646606"/>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Main Activities</a:t>
          </a:r>
          <a:endParaRPr lang="en-US" sz="1800" b="1" kern="1200" dirty="0">
            <a:solidFill>
              <a:schemeClr val="tx1"/>
            </a:solidFill>
          </a:endParaRPr>
        </a:p>
      </dsp:txBody>
      <dsp:txXfrm>
        <a:off x="1822343" y="365043"/>
        <a:ext cx="1629384" cy="646606"/>
      </dsp:txXfrm>
    </dsp:sp>
    <dsp:sp modelId="{5556A5FC-7B16-4541-9ADA-53DA16073CD9}">
      <dsp:nvSpPr>
        <dsp:cNvPr id="0" name=""/>
        <dsp:cNvSpPr/>
      </dsp:nvSpPr>
      <dsp:spPr>
        <a:xfrm>
          <a:off x="192959" y="988057"/>
          <a:ext cx="1629384" cy="1996263"/>
        </a:xfrm>
        <a:prstGeom prst="wedgeRectCallout">
          <a:avLst>
            <a:gd name="adj1" fmla="val 62500"/>
            <a:gd name="adj2" fmla="val 20830"/>
          </a:avLst>
        </a:prstGeom>
        <a:solidFill>
          <a:schemeClr val="accent4">
            <a:tint val="50000"/>
            <a:hueOff val="10860531"/>
            <a:satOff val="-52986"/>
            <a:lumOff val="7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100000"/>
            </a:lnSpc>
            <a:spcBef>
              <a:spcPct val="0"/>
            </a:spcBef>
            <a:spcAft>
              <a:spcPct val="35000"/>
            </a:spcAft>
          </a:pPr>
          <a:r>
            <a:rPr lang="id-ID" sz="1400" kern="1200" dirty="0" smtClean="0"/>
            <a:t>conditioning, apperception, motivation, delivery of learning objectives and processes</a:t>
          </a:r>
          <a:endParaRPr lang="en-US" sz="1400" kern="1200" dirty="0"/>
        </a:p>
      </dsp:txBody>
      <dsp:txXfrm>
        <a:off x="399749" y="988057"/>
        <a:ext cx="1422594" cy="1996263"/>
      </dsp:txXfrm>
    </dsp:sp>
    <dsp:sp modelId="{A26C9D2F-21EB-417B-9DF7-6E5DD583A461}">
      <dsp:nvSpPr>
        <dsp:cNvPr id="0" name=""/>
        <dsp:cNvSpPr/>
      </dsp:nvSpPr>
      <dsp:spPr>
        <a:xfrm>
          <a:off x="192959" y="494194"/>
          <a:ext cx="1629384" cy="517460"/>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Introduction</a:t>
          </a:r>
          <a:endParaRPr lang="en-US" sz="1800" b="1" kern="1200" dirty="0">
            <a:solidFill>
              <a:srgbClr val="FF0000"/>
            </a:solidFill>
          </a:endParaRPr>
        </a:p>
      </dsp:txBody>
      <dsp:txXfrm>
        <a:off x="192959" y="494194"/>
        <a:ext cx="1629384" cy="517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EC53A-A18A-4C31-9BD3-004A033E099D}">
      <dsp:nvSpPr>
        <dsp:cNvPr id="0" name=""/>
        <dsp:cNvSpPr/>
      </dsp:nvSpPr>
      <dsp:spPr>
        <a:xfrm>
          <a:off x="4952" y="592679"/>
          <a:ext cx="1236618" cy="49464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The Great Task</a:t>
          </a:r>
          <a:endParaRPr lang="en-US" sz="1400" kern="1200" dirty="0"/>
        </a:p>
      </dsp:txBody>
      <dsp:txXfrm>
        <a:off x="4952" y="592679"/>
        <a:ext cx="1236618" cy="494647"/>
      </dsp:txXfrm>
    </dsp:sp>
    <dsp:sp modelId="{C552A0E2-CC86-4764-9292-8E83CF5C9863}">
      <dsp:nvSpPr>
        <dsp:cNvPr id="0" name=""/>
        <dsp:cNvSpPr/>
      </dsp:nvSpPr>
      <dsp:spPr>
        <a:xfrm>
          <a:off x="4952" y="1087326"/>
          <a:ext cx="1236618" cy="2305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t>to improve the character and</a:t>
          </a:r>
          <a:endParaRPr lang="en-US" sz="1600" kern="1200" dirty="0"/>
        </a:p>
        <a:p>
          <a:pPr marL="171450" lvl="1" indent="-171450" algn="l" defTabSz="711200">
            <a:lnSpc>
              <a:spcPct val="90000"/>
            </a:lnSpc>
            <a:spcBef>
              <a:spcPct val="0"/>
            </a:spcBef>
            <a:spcAft>
              <a:spcPct val="15000"/>
            </a:spcAft>
            <a:buChar char="••"/>
          </a:pPr>
          <a:r>
            <a:rPr lang="en-US" sz="1600" kern="1200" dirty="0" smtClean="0"/>
            <a:t>to </a:t>
          </a:r>
          <a:r>
            <a:rPr lang="id-ID" sz="1600" kern="1200" dirty="0" smtClean="0"/>
            <a:t>build the children's character</a:t>
          </a:r>
          <a:endParaRPr lang="en-US" sz="1600" kern="1200" dirty="0"/>
        </a:p>
      </dsp:txBody>
      <dsp:txXfrm>
        <a:off x="4952" y="1087326"/>
        <a:ext cx="1236618" cy="2305799"/>
      </dsp:txXfrm>
    </dsp:sp>
    <dsp:sp modelId="{EB82E8AA-322A-4DDB-852D-216D0BCFE2D8}">
      <dsp:nvSpPr>
        <dsp:cNvPr id="0" name=""/>
        <dsp:cNvSpPr/>
      </dsp:nvSpPr>
      <dsp:spPr>
        <a:xfrm>
          <a:off x="1414697" y="592679"/>
          <a:ext cx="1236618" cy="49464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The Implication</a:t>
          </a:r>
          <a:endParaRPr lang="en-US" sz="1400" kern="1200" dirty="0"/>
        </a:p>
      </dsp:txBody>
      <dsp:txXfrm>
        <a:off x="1414697" y="592679"/>
        <a:ext cx="1236618" cy="494647"/>
      </dsp:txXfrm>
    </dsp:sp>
    <dsp:sp modelId="{A371F617-4485-47E0-9A24-A827CFE4D424}">
      <dsp:nvSpPr>
        <dsp:cNvPr id="0" name=""/>
        <dsp:cNvSpPr/>
      </dsp:nvSpPr>
      <dsp:spPr>
        <a:xfrm>
          <a:off x="1414697" y="1087326"/>
          <a:ext cx="1236618" cy="23057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d-ID" sz="1400" kern="1200" dirty="0" smtClean="0"/>
            <a:t>create intelligent, creative, innovative, and entrepreneurial lives</a:t>
          </a:r>
          <a:endParaRPr lang="en-US" sz="1400" kern="1200" dirty="0"/>
        </a:p>
      </dsp:txBody>
      <dsp:txXfrm>
        <a:off x="1414697" y="1087326"/>
        <a:ext cx="1236618" cy="2305799"/>
      </dsp:txXfrm>
    </dsp:sp>
    <dsp:sp modelId="{25C93658-6F03-4A9F-B88D-671356C9E328}">
      <dsp:nvSpPr>
        <dsp:cNvPr id="0" name=""/>
        <dsp:cNvSpPr/>
      </dsp:nvSpPr>
      <dsp:spPr>
        <a:xfrm>
          <a:off x="2824441" y="592679"/>
          <a:ext cx="1438508" cy="49464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The Success Key</a:t>
          </a:r>
          <a:endParaRPr lang="en-US" sz="1400" kern="1200" dirty="0"/>
        </a:p>
      </dsp:txBody>
      <dsp:txXfrm>
        <a:off x="2824441" y="592679"/>
        <a:ext cx="1438508" cy="494647"/>
      </dsp:txXfrm>
    </dsp:sp>
    <dsp:sp modelId="{E60ABCDD-AE83-4A7E-8FD7-169DCCB80A17}">
      <dsp:nvSpPr>
        <dsp:cNvPr id="0" name=""/>
        <dsp:cNvSpPr/>
      </dsp:nvSpPr>
      <dsp:spPr>
        <a:xfrm>
          <a:off x="2834618" y="1087326"/>
          <a:ext cx="1418153" cy="23057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Refelection</a:t>
          </a:r>
          <a:r>
            <a:rPr lang="en-US" sz="1600" kern="1200" dirty="0" smtClean="0"/>
            <a:t> in action and retroactive reflection </a:t>
          </a:r>
          <a:endParaRPr lang="en-US" sz="1600" kern="1200" dirty="0"/>
        </a:p>
        <a:p>
          <a:pPr marL="171450" lvl="1" indent="-171450" algn="l" defTabSz="711200">
            <a:lnSpc>
              <a:spcPct val="90000"/>
            </a:lnSpc>
            <a:spcBef>
              <a:spcPct val="0"/>
            </a:spcBef>
            <a:spcAft>
              <a:spcPct val="15000"/>
            </a:spcAft>
            <a:buChar char="••"/>
          </a:pPr>
          <a:r>
            <a:rPr lang="en-US" sz="1600" kern="1200" dirty="0" smtClean="0"/>
            <a:t>Dialogue</a:t>
          </a:r>
          <a:endParaRPr lang="en-US" sz="1600" kern="1200" dirty="0"/>
        </a:p>
      </dsp:txBody>
      <dsp:txXfrm>
        <a:off x="2834618" y="1087326"/>
        <a:ext cx="1418153" cy="2305799"/>
      </dsp:txXfrm>
    </dsp:sp>
    <dsp:sp modelId="{951F7B53-3910-4ABF-B288-AB7D2594DDEF}">
      <dsp:nvSpPr>
        <dsp:cNvPr id="0" name=""/>
        <dsp:cNvSpPr/>
      </dsp:nvSpPr>
      <dsp:spPr>
        <a:xfrm>
          <a:off x="4436076" y="592679"/>
          <a:ext cx="1236618" cy="49464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The Responsibility</a:t>
          </a:r>
          <a:endParaRPr lang="en-US" sz="1400" kern="1200" dirty="0"/>
        </a:p>
      </dsp:txBody>
      <dsp:txXfrm>
        <a:off x="4436076" y="592679"/>
        <a:ext cx="1236618" cy="494647"/>
      </dsp:txXfrm>
    </dsp:sp>
    <dsp:sp modelId="{3B3E9435-9E7C-41B7-85E6-41563B85E77F}">
      <dsp:nvSpPr>
        <dsp:cNvPr id="0" name=""/>
        <dsp:cNvSpPr/>
      </dsp:nvSpPr>
      <dsp:spPr>
        <a:xfrm>
          <a:off x="4436076" y="1087326"/>
          <a:ext cx="1236618" cy="2305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t>shared </a:t>
          </a:r>
          <a:r>
            <a:rPr lang="en-US" sz="1600" kern="1200" dirty="0" smtClean="0"/>
            <a:t>between</a:t>
          </a:r>
          <a:r>
            <a:rPr lang="id-ID" sz="1600" kern="1200" dirty="0" smtClean="0"/>
            <a:t> teachers and parents</a:t>
          </a:r>
          <a:endParaRPr lang="en-US" sz="1600" kern="1200" dirty="0"/>
        </a:p>
      </dsp:txBody>
      <dsp:txXfrm>
        <a:off x="4436076" y="1087326"/>
        <a:ext cx="1236618" cy="2305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0D9C4-2933-4034-8491-7D0DD88C89B5}">
      <dsp:nvSpPr>
        <dsp:cNvPr id="0" name=""/>
        <dsp:cNvSpPr/>
      </dsp:nvSpPr>
      <dsp:spPr>
        <a:xfrm>
          <a:off x="830023" y="983"/>
          <a:ext cx="4304471" cy="7494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d-ID" sz="1600" b="1" kern="1200" dirty="0" smtClean="0">
              <a:solidFill>
                <a:srgbClr val="FFFF00"/>
              </a:solidFill>
              <a:latin typeface="Times New Roman" panose="02020603050405020304" pitchFamily="18" charset="0"/>
              <a:ea typeface="Times New Roman" panose="02020603050405020304" pitchFamily="18" charset="0"/>
            </a:rPr>
            <a:t>Reflection in learning mathematics in the era of the Covid-19 pandemic based on collaboration </a:t>
          </a:r>
          <a:endParaRPr lang="en-US" sz="1600" b="1" kern="1200" dirty="0">
            <a:solidFill>
              <a:srgbClr val="FFFF00"/>
            </a:solidFill>
          </a:endParaRPr>
        </a:p>
      </dsp:txBody>
      <dsp:txXfrm>
        <a:off x="851973" y="22933"/>
        <a:ext cx="4260571" cy="705519"/>
      </dsp:txXfrm>
    </dsp:sp>
    <dsp:sp modelId="{2ADF0874-B101-40C0-8EFD-FD2E6D8AB8E4}">
      <dsp:nvSpPr>
        <dsp:cNvPr id="0" name=""/>
        <dsp:cNvSpPr/>
      </dsp:nvSpPr>
      <dsp:spPr>
        <a:xfrm>
          <a:off x="830023" y="885298"/>
          <a:ext cx="749419" cy="74941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BEFBE-6B95-4536-8E09-60F739714BE0}">
      <dsp:nvSpPr>
        <dsp:cNvPr id="0" name=""/>
        <dsp:cNvSpPr/>
      </dsp:nvSpPr>
      <dsp:spPr>
        <a:xfrm>
          <a:off x="1624407" y="885298"/>
          <a:ext cx="3510087" cy="749419"/>
        </a:xfrm>
        <a:prstGeom prst="roundRect">
          <a:avLst>
            <a:gd name="adj" fmla="val 166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solidFill>
              <a:latin typeface="Times New Roman" panose="02020603050405020304" pitchFamily="18" charset="0"/>
              <a:ea typeface="Times New Roman" panose="02020603050405020304" pitchFamily="18" charset="0"/>
            </a:rPr>
            <a:t>which ones are appropriate</a:t>
          </a:r>
          <a:endParaRPr lang="en-US" sz="1600" kern="1200" dirty="0">
            <a:solidFill>
              <a:schemeClr val="tx1"/>
            </a:solidFill>
          </a:endParaRPr>
        </a:p>
      </dsp:txBody>
      <dsp:txXfrm>
        <a:off x="1660997" y="921888"/>
        <a:ext cx="3436907" cy="676239"/>
      </dsp:txXfrm>
    </dsp:sp>
    <dsp:sp modelId="{6FF1C16A-8C60-488A-8956-94BC6AC43CCF}">
      <dsp:nvSpPr>
        <dsp:cNvPr id="0" name=""/>
        <dsp:cNvSpPr/>
      </dsp:nvSpPr>
      <dsp:spPr>
        <a:xfrm>
          <a:off x="830023" y="1724647"/>
          <a:ext cx="749419" cy="749419"/>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4F07A-C8B3-41FC-8E4C-EBC669A1697A}">
      <dsp:nvSpPr>
        <dsp:cNvPr id="0" name=""/>
        <dsp:cNvSpPr/>
      </dsp:nvSpPr>
      <dsp:spPr>
        <a:xfrm>
          <a:off x="1624407" y="1724647"/>
          <a:ext cx="3510087" cy="749419"/>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solidFill>
                <a:srgbClr val="FF0000"/>
              </a:solidFill>
              <a:latin typeface="Times New Roman" panose="02020603050405020304" pitchFamily="18" charset="0"/>
              <a:ea typeface="Times New Roman" panose="02020603050405020304" pitchFamily="18" charset="0"/>
            </a:rPr>
            <a:t>which ones are not appropriate</a:t>
          </a:r>
          <a:endParaRPr lang="en-US" sz="1600" kern="1200" dirty="0">
            <a:solidFill>
              <a:srgbClr val="FF0000"/>
            </a:solidFill>
          </a:endParaRPr>
        </a:p>
      </dsp:txBody>
      <dsp:txXfrm>
        <a:off x="1660997" y="1761237"/>
        <a:ext cx="3436907" cy="676239"/>
      </dsp:txXfrm>
    </dsp:sp>
    <dsp:sp modelId="{C15029C1-52A2-47E8-AB7D-6578FB73EFEA}">
      <dsp:nvSpPr>
        <dsp:cNvPr id="0" name=""/>
        <dsp:cNvSpPr/>
      </dsp:nvSpPr>
      <dsp:spPr>
        <a:xfrm>
          <a:off x="830023" y="2563996"/>
          <a:ext cx="749419" cy="749419"/>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D4B57-6CE9-41A0-BC5C-980A34C5C703}">
      <dsp:nvSpPr>
        <dsp:cNvPr id="0" name=""/>
        <dsp:cNvSpPr/>
      </dsp:nvSpPr>
      <dsp:spPr>
        <a:xfrm>
          <a:off x="1624407" y="2563996"/>
          <a:ext cx="3510087" cy="749419"/>
        </a:xfrm>
        <a:prstGeom prst="roundRect">
          <a:avLst>
            <a:gd name="adj" fmla="val 166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solidFill>
                <a:srgbClr val="0070C0"/>
              </a:solidFill>
              <a:latin typeface="Times New Roman" panose="02020603050405020304" pitchFamily="18" charset="0"/>
              <a:ea typeface="Times New Roman" panose="02020603050405020304" pitchFamily="18" charset="0"/>
            </a:rPr>
            <a:t>what causes have not been implemented</a:t>
          </a:r>
          <a:endParaRPr lang="en-US" sz="1600" kern="1200" dirty="0">
            <a:solidFill>
              <a:srgbClr val="0070C0"/>
            </a:solidFill>
          </a:endParaRPr>
        </a:p>
      </dsp:txBody>
      <dsp:txXfrm>
        <a:off x="1660997" y="2600586"/>
        <a:ext cx="3436907" cy="676239"/>
      </dsp:txXfrm>
    </dsp:sp>
    <dsp:sp modelId="{A8B7EF49-D36E-4E99-8C39-DB8477D3351F}">
      <dsp:nvSpPr>
        <dsp:cNvPr id="0" name=""/>
        <dsp:cNvSpPr/>
      </dsp:nvSpPr>
      <dsp:spPr>
        <a:xfrm>
          <a:off x="830023" y="3403346"/>
          <a:ext cx="749419" cy="749419"/>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8D9DC-65B5-48FE-9EF7-DDD43AFC8EB1}">
      <dsp:nvSpPr>
        <dsp:cNvPr id="0" name=""/>
        <dsp:cNvSpPr/>
      </dsp:nvSpPr>
      <dsp:spPr>
        <a:xfrm>
          <a:off x="1624407" y="3403346"/>
          <a:ext cx="3510087" cy="749419"/>
        </a:xfrm>
        <a:prstGeom prst="roundRect">
          <a:avLst>
            <a:gd name="adj" fmla="val 166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solidFill>
              <a:latin typeface="Times New Roman" panose="02020603050405020304" pitchFamily="18" charset="0"/>
              <a:ea typeface="Times New Roman" panose="02020603050405020304" pitchFamily="18" charset="0"/>
            </a:rPr>
            <a:t>alternative following action to be appropriate</a:t>
          </a:r>
          <a:endParaRPr lang="en-US" sz="1600" kern="1200" dirty="0">
            <a:solidFill>
              <a:schemeClr val="tx1"/>
            </a:solidFill>
          </a:endParaRPr>
        </a:p>
      </dsp:txBody>
      <dsp:txXfrm>
        <a:off x="1660997" y="3439936"/>
        <a:ext cx="3436907" cy="676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586B4-D7AA-4405-B5E9-02B2C9B89D5E}">
      <dsp:nvSpPr>
        <dsp:cNvPr id="0" name=""/>
        <dsp:cNvSpPr/>
      </dsp:nvSpPr>
      <dsp:spPr>
        <a:xfrm>
          <a:off x="1" y="0"/>
          <a:ext cx="3053182" cy="3944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Reflection</a:t>
          </a:r>
          <a:endParaRPr lang="en-US" sz="2000" kern="1200" dirty="0"/>
        </a:p>
      </dsp:txBody>
      <dsp:txXfrm>
        <a:off x="1" y="0"/>
        <a:ext cx="2954570" cy="394447"/>
      </dsp:txXfrm>
    </dsp:sp>
    <dsp:sp modelId="{DD0BF538-D359-479C-AC6F-EF8FED450ED1}">
      <dsp:nvSpPr>
        <dsp:cNvPr id="0" name=""/>
        <dsp:cNvSpPr/>
      </dsp:nvSpPr>
      <dsp:spPr>
        <a:xfrm>
          <a:off x="2411868" y="0"/>
          <a:ext cx="3053182" cy="39444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Dialogue</a:t>
          </a:r>
          <a:endParaRPr lang="en-US" sz="2000" kern="1200" dirty="0"/>
        </a:p>
      </dsp:txBody>
      <dsp:txXfrm>
        <a:off x="2609092" y="0"/>
        <a:ext cx="2658735" cy="394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6D724-C9F9-43C7-949D-FFAB858E5531}">
      <dsp:nvSpPr>
        <dsp:cNvPr id="0" name=""/>
        <dsp:cNvSpPr/>
      </dsp:nvSpPr>
      <dsp:spPr>
        <a:xfrm>
          <a:off x="0" y="0"/>
          <a:ext cx="4924611" cy="100778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b="1" kern="1200" dirty="0" smtClean="0"/>
            <a:t>Worksheets in collaboration-based mathematics learning</a:t>
          </a:r>
          <a:endParaRPr lang="en-US" sz="2800" kern="1200" dirty="0"/>
        </a:p>
      </dsp:txBody>
      <dsp:txXfrm>
        <a:off x="0" y="0"/>
        <a:ext cx="4924611" cy="1007782"/>
      </dsp:txXfrm>
    </dsp:sp>
    <dsp:sp modelId="{62CD6BDB-420C-4726-9A78-24812DF996F7}">
      <dsp:nvSpPr>
        <dsp:cNvPr id="0" name=""/>
        <dsp:cNvSpPr/>
      </dsp:nvSpPr>
      <dsp:spPr>
        <a:xfrm>
          <a:off x="2404" y="1007782"/>
          <a:ext cx="1639934" cy="21163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dirty="0" smtClean="0"/>
            <a:t>to familiarize students with independent study</a:t>
          </a:r>
          <a:endParaRPr lang="en-US" sz="1900" kern="1200" dirty="0"/>
        </a:p>
      </dsp:txBody>
      <dsp:txXfrm>
        <a:off x="2404" y="1007782"/>
        <a:ext cx="1639934" cy="2116342"/>
      </dsp:txXfrm>
    </dsp:sp>
    <dsp:sp modelId="{3CF2009C-E2AD-49B9-A995-F4BBD6849CFD}">
      <dsp:nvSpPr>
        <dsp:cNvPr id="0" name=""/>
        <dsp:cNvSpPr/>
      </dsp:nvSpPr>
      <dsp:spPr>
        <a:xfrm>
          <a:off x="1642338" y="1007782"/>
          <a:ext cx="1639934" cy="21163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dirty="0" smtClean="0">
              <a:solidFill>
                <a:srgbClr val="FFFF00"/>
              </a:solidFill>
            </a:rPr>
            <a:t>designed to find concepts, joint problem solving and problem-solving independently </a:t>
          </a:r>
          <a:endParaRPr lang="en-US" sz="1900" kern="1200" dirty="0">
            <a:solidFill>
              <a:srgbClr val="FFFF00"/>
            </a:solidFill>
          </a:endParaRPr>
        </a:p>
      </dsp:txBody>
      <dsp:txXfrm>
        <a:off x="1642338" y="1007782"/>
        <a:ext cx="1639934" cy="2116342"/>
      </dsp:txXfrm>
    </dsp:sp>
    <dsp:sp modelId="{A1F8FC9A-3A32-4779-84B2-FCABDD815097}">
      <dsp:nvSpPr>
        <dsp:cNvPr id="0" name=""/>
        <dsp:cNvSpPr/>
      </dsp:nvSpPr>
      <dsp:spPr>
        <a:xfrm>
          <a:off x="3282273" y="1007782"/>
          <a:ext cx="1639934" cy="21163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dirty="0" smtClean="0">
              <a:solidFill>
                <a:srgbClr val="FF0000"/>
              </a:solidFill>
            </a:rPr>
            <a:t>includes concept development, controlled exercises, and independent exercises</a:t>
          </a:r>
          <a:endParaRPr lang="en-US" sz="1900" kern="1200" dirty="0">
            <a:solidFill>
              <a:srgbClr val="FF0000"/>
            </a:solidFill>
          </a:endParaRPr>
        </a:p>
      </dsp:txBody>
      <dsp:txXfrm>
        <a:off x="3282273" y="1007782"/>
        <a:ext cx="1639934" cy="2116342"/>
      </dsp:txXfrm>
    </dsp:sp>
    <dsp:sp modelId="{FD953D6C-574D-423A-929A-79661F94241D}">
      <dsp:nvSpPr>
        <dsp:cNvPr id="0" name=""/>
        <dsp:cNvSpPr/>
      </dsp:nvSpPr>
      <dsp:spPr>
        <a:xfrm>
          <a:off x="0" y="3124124"/>
          <a:ext cx="4924611" cy="23514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2B11-8DDA-4BA4-BC55-33EE38544B3F}">
      <dsp:nvSpPr>
        <dsp:cNvPr id="0" name=""/>
        <dsp:cNvSpPr/>
      </dsp:nvSpPr>
      <dsp:spPr>
        <a:xfrm>
          <a:off x="4682275" y="1828432"/>
          <a:ext cx="2042491" cy="204286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EED39-C83D-48DF-8D89-057C0878939B}">
      <dsp:nvSpPr>
        <dsp:cNvPr id="0" name=""/>
        <dsp:cNvSpPr/>
      </dsp:nvSpPr>
      <dsp:spPr>
        <a:xfrm>
          <a:off x="4750092" y="1896540"/>
          <a:ext cx="1906856" cy="190665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kern="1200" dirty="0" smtClean="0"/>
            <a:t>associated with character quality, mastery of numeracy literacy, and developing higher-order thinking processes</a:t>
          </a:r>
          <a:endParaRPr lang="en-US" sz="1400" kern="1200" dirty="0"/>
        </a:p>
      </dsp:txBody>
      <dsp:txXfrm>
        <a:off x="5022690" y="2168970"/>
        <a:ext cx="1361660" cy="1361793"/>
      </dsp:txXfrm>
    </dsp:sp>
    <dsp:sp modelId="{D9AD24EF-5F5A-46DD-87FA-1CD7334DBF38}">
      <dsp:nvSpPr>
        <dsp:cNvPr id="0" name=""/>
        <dsp:cNvSpPr/>
      </dsp:nvSpPr>
      <dsp:spPr>
        <a:xfrm rot="2700000">
          <a:off x="2573762" y="1830902"/>
          <a:ext cx="2037571" cy="203757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48C2B-A0BA-4E4B-A79C-1E0B2C72BFEB}">
      <dsp:nvSpPr>
        <dsp:cNvPr id="0" name=""/>
        <dsp:cNvSpPr/>
      </dsp:nvSpPr>
      <dsp:spPr>
        <a:xfrm>
          <a:off x="2639119" y="1896540"/>
          <a:ext cx="1906856" cy="190665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kern="1200" dirty="0" smtClean="0"/>
            <a:t>carried out authentically</a:t>
          </a:r>
          <a:endParaRPr lang="en-US" sz="1800" kern="1200" dirty="0"/>
        </a:p>
      </dsp:txBody>
      <dsp:txXfrm>
        <a:off x="2911717" y="2168970"/>
        <a:ext cx="1361660" cy="1361793"/>
      </dsp:txXfrm>
    </dsp:sp>
    <dsp:sp modelId="{D0F8DC8D-EF5A-4245-AC1D-AA5B580495B1}">
      <dsp:nvSpPr>
        <dsp:cNvPr id="0" name=""/>
        <dsp:cNvSpPr/>
      </dsp:nvSpPr>
      <dsp:spPr>
        <a:xfrm rot="2700000">
          <a:off x="462789" y="1830902"/>
          <a:ext cx="2037571" cy="203757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3E7DB-B432-43B1-A72D-96B53C79ACF8}">
      <dsp:nvSpPr>
        <dsp:cNvPr id="0" name=""/>
        <dsp:cNvSpPr/>
      </dsp:nvSpPr>
      <dsp:spPr>
        <a:xfrm>
          <a:off x="528146" y="1896540"/>
          <a:ext cx="1906856" cy="190665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kern="1200" dirty="0" smtClean="0"/>
            <a:t>Assessment in learning mathematics on collaboration</a:t>
          </a:r>
          <a:endParaRPr lang="en-US" sz="1600" kern="1200" dirty="0"/>
        </a:p>
      </dsp:txBody>
      <dsp:txXfrm>
        <a:off x="800744" y="2168970"/>
        <a:ext cx="1361660" cy="13617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6E00E-B900-4404-BB29-567906779F62}">
      <dsp:nvSpPr>
        <dsp:cNvPr id="0" name=""/>
        <dsp:cNvSpPr/>
      </dsp:nvSpPr>
      <dsp:spPr>
        <a:xfrm>
          <a:off x="-5897332" y="-1006044"/>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FEB054-B52D-462C-B9F1-5A665E31A0FC}">
      <dsp:nvSpPr>
        <dsp:cNvPr id="0" name=""/>
        <dsp:cNvSpPr/>
      </dsp:nvSpPr>
      <dsp:spPr>
        <a:xfrm>
          <a:off x="979955" y="569170"/>
          <a:ext cx="10540357" cy="8918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3500" rIns="63500" bIns="63500" numCol="1" spcCol="1270" anchor="ctr" anchorCtr="0">
          <a:noAutofit/>
        </a:bodyPr>
        <a:lstStyle/>
        <a:p>
          <a:pPr lvl="0" algn="l" defTabSz="1111250">
            <a:lnSpc>
              <a:spcPct val="90000"/>
            </a:lnSpc>
            <a:spcBef>
              <a:spcPct val="0"/>
            </a:spcBef>
            <a:spcAft>
              <a:spcPct val="35000"/>
            </a:spcAft>
          </a:pPr>
          <a:r>
            <a:rPr lang="id-ID" sz="2500" b="1" kern="1200" dirty="0" smtClean="0">
              <a:solidFill>
                <a:srgbClr val="002060"/>
              </a:solidFill>
              <a:latin typeface="Times New Roman" panose="02020603050405020304" pitchFamily="18" charset="0"/>
              <a:ea typeface="Times New Roman" panose="02020603050405020304" pitchFamily="18" charset="0"/>
            </a:rPr>
            <a:t>before learning</a:t>
          </a:r>
          <a:r>
            <a:rPr lang="id-ID" sz="2500" kern="1200" dirty="0" smtClean="0">
              <a:latin typeface="Times New Roman" panose="02020603050405020304" pitchFamily="18" charset="0"/>
              <a:ea typeface="Times New Roman" panose="02020603050405020304" pitchFamily="18" charset="0"/>
            </a:rPr>
            <a:t>, the teacher guides in familiarizing students with finding mathematical concepts independently with the help of worksheets</a:t>
          </a:r>
          <a:endParaRPr lang="en-US" sz="2500" kern="1200" dirty="0"/>
        </a:p>
      </dsp:txBody>
      <dsp:txXfrm>
        <a:off x="979955" y="569170"/>
        <a:ext cx="10540357" cy="891858"/>
      </dsp:txXfrm>
    </dsp:sp>
    <dsp:sp modelId="{FB008062-05F2-4900-AC10-12A0CF441C35}">
      <dsp:nvSpPr>
        <dsp:cNvPr id="0" name=""/>
        <dsp:cNvSpPr/>
      </dsp:nvSpPr>
      <dsp:spPr>
        <a:xfrm>
          <a:off x="353347" y="443646"/>
          <a:ext cx="1253215" cy="121459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297FB9-6FD5-4A06-B1EB-BB83801CCC02}">
      <dsp:nvSpPr>
        <dsp:cNvPr id="0" name=""/>
        <dsp:cNvSpPr/>
      </dsp:nvSpPr>
      <dsp:spPr>
        <a:xfrm>
          <a:off x="1373892" y="1747968"/>
          <a:ext cx="10146420" cy="1247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3500" rIns="63500" bIns="63500" numCol="1" spcCol="1270" anchor="ctr" anchorCtr="0">
          <a:noAutofit/>
        </a:bodyPr>
        <a:lstStyle/>
        <a:p>
          <a:pPr lvl="0" algn="l" defTabSz="1111250">
            <a:lnSpc>
              <a:spcPct val="90000"/>
            </a:lnSpc>
            <a:spcBef>
              <a:spcPct val="0"/>
            </a:spcBef>
            <a:spcAft>
              <a:spcPct val="35000"/>
            </a:spcAft>
          </a:pPr>
          <a:r>
            <a:rPr lang="id-ID" sz="2500" kern="1200" dirty="0" smtClean="0">
              <a:solidFill>
                <a:srgbClr val="FF0000"/>
              </a:solidFill>
              <a:latin typeface="Times New Roman" panose="02020603050405020304" pitchFamily="18" charset="0"/>
              <a:ea typeface="Times New Roman" panose="02020603050405020304" pitchFamily="18" charset="0"/>
            </a:rPr>
            <a:t>collaboration-based learning in the era of the C</a:t>
          </a:r>
          <a:r>
            <a:rPr lang="en-US" sz="2500" kern="1200" dirty="0" err="1" smtClean="0">
              <a:solidFill>
                <a:srgbClr val="FF0000"/>
              </a:solidFill>
              <a:latin typeface="Times New Roman" panose="02020603050405020304" pitchFamily="18" charset="0"/>
              <a:ea typeface="Times New Roman" panose="02020603050405020304" pitchFamily="18" charset="0"/>
            </a:rPr>
            <a:t>ovid</a:t>
          </a:r>
          <a:r>
            <a:rPr lang="id-ID" sz="2500" kern="1200" dirty="0" smtClean="0">
              <a:solidFill>
                <a:srgbClr val="FF0000"/>
              </a:solidFill>
              <a:latin typeface="Times New Roman" panose="02020603050405020304" pitchFamily="18" charset="0"/>
              <a:ea typeface="Times New Roman" panose="02020603050405020304" pitchFamily="18" charset="0"/>
            </a:rPr>
            <a:t>-19 pandemic was carried out by </a:t>
          </a:r>
          <a:r>
            <a:rPr lang="id-ID" sz="2500" b="1" kern="1200" dirty="0" smtClean="0">
              <a:solidFill>
                <a:srgbClr val="FFFF00"/>
              </a:solidFill>
              <a:latin typeface="Times New Roman" panose="02020603050405020304" pitchFamily="18" charset="0"/>
              <a:ea typeface="Times New Roman" panose="02020603050405020304" pitchFamily="18" charset="0"/>
            </a:rPr>
            <a:t>accustoming students to think independently </a:t>
          </a:r>
          <a:r>
            <a:rPr lang="id-ID" sz="2500" kern="1200" dirty="0" smtClean="0">
              <a:solidFill>
                <a:srgbClr val="FF0000"/>
              </a:solidFill>
              <a:latin typeface="Times New Roman" panose="02020603050405020304" pitchFamily="18" charset="0"/>
              <a:ea typeface="Times New Roman" panose="02020603050405020304" pitchFamily="18" charset="0"/>
            </a:rPr>
            <a:t>and </a:t>
          </a:r>
          <a:r>
            <a:rPr lang="id-ID" sz="2500" b="1" kern="1200" dirty="0" smtClean="0">
              <a:solidFill>
                <a:srgbClr val="FFFF00"/>
              </a:solidFill>
              <a:latin typeface="Times New Roman" panose="02020603050405020304" pitchFamily="18" charset="0"/>
              <a:ea typeface="Times New Roman" panose="02020603050405020304" pitchFamily="18" charset="0"/>
            </a:rPr>
            <a:t>regulate themselves </a:t>
          </a:r>
          <a:r>
            <a:rPr lang="id-ID" sz="2500" kern="1200" dirty="0" smtClean="0">
              <a:solidFill>
                <a:srgbClr val="FF0000"/>
              </a:solidFill>
              <a:latin typeface="Times New Roman" panose="02020603050405020304" pitchFamily="18" charset="0"/>
              <a:ea typeface="Times New Roman" panose="02020603050405020304" pitchFamily="18" charset="0"/>
            </a:rPr>
            <a:t>rather than relying on others</a:t>
          </a:r>
          <a:endParaRPr lang="en-US" sz="2500" kern="1200" dirty="0">
            <a:solidFill>
              <a:srgbClr val="FF0000"/>
            </a:solidFill>
          </a:endParaRPr>
        </a:p>
      </dsp:txBody>
      <dsp:txXfrm>
        <a:off x="1373892" y="1747968"/>
        <a:ext cx="10146420" cy="1247713"/>
      </dsp:txXfrm>
    </dsp:sp>
    <dsp:sp modelId="{C6E95673-30E7-45F2-B217-6ADB7D0D0335}">
      <dsp:nvSpPr>
        <dsp:cNvPr id="0" name=""/>
        <dsp:cNvSpPr/>
      </dsp:nvSpPr>
      <dsp:spPr>
        <a:xfrm>
          <a:off x="696559" y="1694532"/>
          <a:ext cx="1354666" cy="135466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CB456-AFF0-4597-96B1-AC52A20A2400}">
      <dsp:nvSpPr>
        <dsp:cNvPr id="0" name=""/>
        <dsp:cNvSpPr/>
      </dsp:nvSpPr>
      <dsp:spPr>
        <a:xfrm>
          <a:off x="1115083" y="3112399"/>
          <a:ext cx="10270102" cy="21057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287338" lvl="0" indent="-287338" algn="l" defTabSz="1066800">
            <a:lnSpc>
              <a:spcPct val="90000"/>
            </a:lnSpc>
            <a:spcBef>
              <a:spcPct val="0"/>
            </a:spcBef>
            <a:spcAft>
              <a:spcPct val="35000"/>
            </a:spcAft>
          </a:pPr>
          <a:r>
            <a:rPr lang="id-ID" sz="2400" kern="1200" dirty="0" smtClean="0">
              <a:solidFill>
                <a:schemeClr val="tx1"/>
              </a:solidFill>
              <a:latin typeface="Times New Roman" panose="02020603050405020304" pitchFamily="18" charset="0"/>
              <a:ea typeface="Times New Roman" panose="02020603050405020304" pitchFamily="18" charset="0"/>
            </a:rPr>
            <a:t>the collaborative-based learning of mathematics in the C</a:t>
          </a:r>
          <a:r>
            <a:rPr lang="en-US" sz="2400" kern="1200" dirty="0" err="1" smtClean="0">
              <a:solidFill>
                <a:schemeClr val="tx1"/>
              </a:solidFill>
              <a:latin typeface="Times New Roman" panose="02020603050405020304" pitchFamily="18" charset="0"/>
              <a:ea typeface="Times New Roman" panose="02020603050405020304" pitchFamily="18" charset="0"/>
            </a:rPr>
            <a:t>ovid</a:t>
          </a:r>
          <a:r>
            <a:rPr lang="id-ID" sz="2400" kern="1200" dirty="0" smtClean="0">
              <a:solidFill>
                <a:schemeClr val="tx1"/>
              </a:solidFill>
              <a:latin typeface="Times New Roman" panose="02020603050405020304" pitchFamily="18" charset="0"/>
              <a:ea typeface="Times New Roman" panose="02020603050405020304" pitchFamily="18" charset="0"/>
            </a:rPr>
            <a:t>-19 pandemic era </a:t>
          </a:r>
          <a:r>
            <a:rPr lang="id-ID" sz="2400" b="1" kern="1200" dirty="0" smtClean="0">
              <a:solidFill>
                <a:srgbClr val="FF0000"/>
              </a:solidFill>
              <a:latin typeface="Times New Roman" panose="02020603050405020304" pitchFamily="18" charset="0"/>
              <a:ea typeface="Times New Roman" panose="02020603050405020304" pitchFamily="18" charset="0"/>
            </a:rPr>
            <a:t>emphasizes the importance of preserving human existence</a:t>
          </a:r>
          <a:r>
            <a:rPr lang="id-ID" sz="2400" kern="1200" dirty="0" smtClean="0">
              <a:solidFill>
                <a:schemeClr val="tx1"/>
              </a:solidFill>
              <a:latin typeface="Times New Roman" panose="02020603050405020304" pitchFamily="18" charset="0"/>
              <a:ea typeface="Times New Roman" panose="02020603050405020304" pitchFamily="18" charset="0"/>
            </a:rPr>
            <a:t>, in the sense of helping humans to be more humanized, more cultured, as whole human beings to develop. According to the reflection results, the learning process is continuously improved to balance the individuality aspect to the social aspect as a community together.</a:t>
          </a:r>
          <a:endParaRPr lang="en-US" sz="2400" kern="1200" dirty="0">
            <a:solidFill>
              <a:schemeClr val="tx1"/>
            </a:solidFill>
          </a:endParaRPr>
        </a:p>
      </dsp:txBody>
      <dsp:txXfrm>
        <a:off x="1115083" y="3112399"/>
        <a:ext cx="10270102" cy="2105769"/>
      </dsp:txXfrm>
    </dsp:sp>
    <dsp:sp modelId="{019FE6BA-5763-4D0C-8338-6EB7915AA0FB}">
      <dsp:nvSpPr>
        <dsp:cNvPr id="0" name=""/>
        <dsp:cNvSpPr/>
      </dsp:nvSpPr>
      <dsp:spPr>
        <a:xfrm>
          <a:off x="-153067" y="3023108"/>
          <a:ext cx="2266045" cy="220897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2D069-175E-4622-B7C0-489095116714}" type="datetimeFigureOut">
              <a:rPr lang="en-US" smtClean="0"/>
              <a:t>8/7/2021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F1825-9D62-4D0E-A55A-60D0C417247A}" type="slidenum">
              <a:rPr lang="en-US" smtClean="0"/>
              <a:t>‹#›</a:t>
            </a:fld>
            <a:endParaRPr lang="en-US"/>
          </a:p>
        </p:txBody>
      </p:sp>
    </p:spTree>
    <p:extLst>
      <p:ext uri="{BB962C8B-B14F-4D97-AF65-F5344CB8AC3E}">
        <p14:creationId xmlns:p14="http://schemas.microsoft.com/office/powerpoint/2010/main" val="122903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F1825-9D62-4D0E-A55A-60D0C417247A}" type="slidenum">
              <a:rPr lang="en-US" smtClean="0"/>
              <a:t>9</a:t>
            </a:fld>
            <a:endParaRPr lang="en-US"/>
          </a:p>
        </p:txBody>
      </p:sp>
    </p:spTree>
    <p:extLst>
      <p:ext uri="{BB962C8B-B14F-4D97-AF65-F5344CB8AC3E}">
        <p14:creationId xmlns:p14="http://schemas.microsoft.com/office/powerpoint/2010/main" val="278172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F9561C-B495-4EF6-A5E7-437C788FC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 xmlns:a16="http://schemas.microsoft.com/office/drawing/2014/main" id="{6B9C1D0D-C6D0-4D4D-85BF-F4117B860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 xmlns:a16="http://schemas.microsoft.com/office/drawing/2014/main" id="{3461695E-AE12-4B9B-A605-1A894A63A6CD}"/>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5" name="Footer Placeholder 4">
            <a:extLst>
              <a:ext uri="{FF2B5EF4-FFF2-40B4-BE49-F238E27FC236}">
                <a16:creationId xmlns="" xmlns:a16="http://schemas.microsoft.com/office/drawing/2014/main" id="{175B338E-A18A-4E5C-9E64-BB752B965B6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FC5C7687-DA6C-42DB-A072-A8FB988B9EC8}"/>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165276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31C97-EF09-4C80-9F7A-3C6CFDDB42CD}"/>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 xmlns:a16="http://schemas.microsoft.com/office/drawing/2014/main" id="{0B83149D-E148-4BC7-B2D5-35FC42CD99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9C47CC0F-5C54-4D3B-8272-8E6A6A7FB180}"/>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5" name="Footer Placeholder 4">
            <a:extLst>
              <a:ext uri="{FF2B5EF4-FFF2-40B4-BE49-F238E27FC236}">
                <a16:creationId xmlns="" xmlns:a16="http://schemas.microsoft.com/office/drawing/2014/main" id="{02074021-55E8-4DBC-89B9-191F2F04602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731CF119-C118-44F0-888A-BDF93D6E25E8}"/>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339447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18DFEB6-592C-4D98-A2C6-8BFEE3EFE5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 xmlns:a16="http://schemas.microsoft.com/office/drawing/2014/main" id="{64F2B907-6EC6-4184-BB5E-54B40489F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FE4DE0A2-EBC5-49F9-A330-E2A78F2027FC}"/>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5" name="Footer Placeholder 4">
            <a:extLst>
              <a:ext uri="{FF2B5EF4-FFF2-40B4-BE49-F238E27FC236}">
                <a16:creationId xmlns="" xmlns:a16="http://schemas.microsoft.com/office/drawing/2014/main" id="{4EDA9A14-50D8-43D3-9BCC-2A94F5DFFDF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FD707D65-2DB1-417C-B6C1-CCBFC0528274}"/>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249258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7CB68201-6AEB-4BFE-B92F-F7D14A3CB566}"/>
              </a:ext>
            </a:extLst>
          </p:cNvPr>
          <p:cNvSpPr>
            <a:spLocks noGrp="1"/>
          </p:cNvSpPr>
          <p:nvPr>
            <p:ph type="pic" idx="14" hasCustomPrompt="1"/>
          </p:nvPr>
        </p:nvSpPr>
        <p:spPr>
          <a:xfrm>
            <a:off x="0" y="0"/>
            <a:ext cx="7155850" cy="6858000"/>
          </a:xfrm>
          <a:custGeom>
            <a:avLst/>
            <a:gdLst>
              <a:gd name="connsiteX0" fmla="*/ 0 w 7155850"/>
              <a:gd name="connsiteY0" fmla="*/ 3024930 h 6858000"/>
              <a:gd name="connsiteX1" fmla="*/ 2358530 w 7155850"/>
              <a:gd name="connsiteY1" fmla="*/ 6858000 h 6858000"/>
              <a:gd name="connsiteX2" fmla="*/ 1329860 w 7155850"/>
              <a:gd name="connsiteY2" fmla="*/ 6858000 h 6858000"/>
              <a:gd name="connsiteX3" fmla="*/ 0 w 7155850"/>
              <a:gd name="connsiteY3" fmla="*/ 4691859 h 6858000"/>
              <a:gd name="connsiteX4" fmla="*/ 1 w 7155850"/>
              <a:gd name="connsiteY4" fmla="*/ 397145 h 6858000"/>
              <a:gd name="connsiteX5" fmla="*/ 3459898 w 7155850"/>
              <a:gd name="connsiteY5" fmla="*/ 6020152 h 6858000"/>
              <a:gd name="connsiteX6" fmla="*/ 2945517 w 7155850"/>
              <a:gd name="connsiteY6" fmla="*/ 6858000 h 6858000"/>
              <a:gd name="connsiteX7" fmla="*/ 1 w 7155850"/>
              <a:gd name="connsiteY7" fmla="*/ 2060197 h 6858000"/>
              <a:gd name="connsiteX8" fmla="*/ 396861 w 7155850"/>
              <a:gd name="connsiteY8" fmla="*/ 0 h 6858000"/>
              <a:gd name="connsiteX9" fmla="*/ 7155850 w 7155850"/>
              <a:gd name="connsiteY9" fmla="*/ 0 h 6858000"/>
              <a:gd name="connsiteX10" fmla="*/ 3780151 w 7155850"/>
              <a:gd name="connsiteY10" fmla="*/ 5498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5850" h="6858000">
                <a:moveTo>
                  <a:pt x="0" y="3024930"/>
                </a:moveTo>
                <a:lnTo>
                  <a:pt x="2358530" y="6858000"/>
                </a:lnTo>
                <a:lnTo>
                  <a:pt x="1329860" y="6858000"/>
                </a:lnTo>
                <a:lnTo>
                  <a:pt x="0" y="4691859"/>
                </a:lnTo>
                <a:close/>
                <a:moveTo>
                  <a:pt x="1" y="397145"/>
                </a:moveTo>
                <a:lnTo>
                  <a:pt x="3459898" y="6020152"/>
                </a:lnTo>
                <a:lnTo>
                  <a:pt x="2945517" y="6858000"/>
                </a:lnTo>
                <a:lnTo>
                  <a:pt x="1" y="2060197"/>
                </a:lnTo>
                <a:close/>
                <a:moveTo>
                  <a:pt x="396861" y="0"/>
                </a:moveTo>
                <a:lnTo>
                  <a:pt x="7155850" y="0"/>
                </a:lnTo>
                <a:lnTo>
                  <a:pt x="3780151" y="5498507"/>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66990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835B4D-15D3-44FD-BC7D-C01749380EB9}"/>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845310C4-0120-4F5D-9059-EAA2B479DA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0A3CF26E-7C72-4A92-A65A-39D1DCE5BA61}"/>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5" name="Footer Placeholder 4">
            <a:extLst>
              <a:ext uri="{FF2B5EF4-FFF2-40B4-BE49-F238E27FC236}">
                <a16:creationId xmlns="" xmlns:a16="http://schemas.microsoft.com/office/drawing/2014/main" id="{A77DB300-C594-4CCD-9227-D282563BBF1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C5873200-4FEF-4D86-9576-E52482D37049}"/>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156621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B97F10-EB6D-4095-99C1-DCCE49CE0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 xmlns:a16="http://schemas.microsoft.com/office/drawing/2014/main" id="{703CD1FE-EFB5-4096-BE06-00952046C6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6F151F8-17D8-4EBE-8FB5-F5179BDF0C2F}"/>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5" name="Footer Placeholder 4">
            <a:extLst>
              <a:ext uri="{FF2B5EF4-FFF2-40B4-BE49-F238E27FC236}">
                <a16:creationId xmlns="" xmlns:a16="http://schemas.microsoft.com/office/drawing/2014/main" id="{137BE505-4045-4F74-B187-8632DB35ED8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05B16586-BB59-4944-8198-96AA5321A021}"/>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365641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30A988-F012-4059-8B42-B6D2C5A0D3C2}"/>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A03EB9A6-FE49-465D-8B34-0882815304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 xmlns:a16="http://schemas.microsoft.com/office/drawing/2014/main" id="{82D108D1-CF2C-4066-8912-3CBD672808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8A5245B3-C043-4687-B9BC-288E77CB97DE}"/>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6" name="Footer Placeholder 5">
            <a:extLst>
              <a:ext uri="{FF2B5EF4-FFF2-40B4-BE49-F238E27FC236}">
                <a16:creationId xmlns="" xmlns:a16="http://schemas.microsoft.com/office/drawing/2014/main" id="{F2FCDFE4-A994-4E55-AE75-2538E0D1AFF7}"/>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 xmlns:a16="http://schemas.microsoft.com/office/drawing/2014/main" id="{C6EE7DA5-7569-4F07-A5D2-4AC31FEFBE5E}"/>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229137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08DF39-9ADC-4651-B636-88FD720F68EC}"/>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 xmlns:a16="http://schemas.microsoft.com/office/drawing/2014/main" id="{9051263B-286D-46B3-98D9-1F3BBF847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5D833C4-75F4-4DD2-919F-22FFFB053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 xmlns:a16="http://schemas.microsoft.com/office/drawing/2014/main" id="{5A8D1D57-2C01-40DD-A12B-C92489913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186FAA5-8A6A-49DE-806B-9D0B4A1D19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 xmlns:a16="http://schemas.microsoft.com/office/drawing/2014/main" id="{0CB3FD88-9169-4434-A56C-9C4A7EF39882}"/>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8" name="Footer Placeholder 7">
            <a:extLst>
              <a:ext uri="{FF2B5EF4-FFF2-40B4-BE49-F238E27FC236}">
                <a16:creationId xmlns="" xmlns:a16="http://schemas.microsoft.com/office/drawing/2014/main" id="{8C349851-C6AB-4CE4-B2B1-5B6C986FB814}"/>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 xmlns:a16="http://schemas.microsoft.com/office/drawing/2014/main" id="{519173A5-053D-4160-A22F-4F485C73D88C}"/>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11627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7ED0CB-8062-4E2A-AF50-0ACC92720D2C}"/>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 xmlns:a16="http://schemas.microsoft.com/office/drawing/2014/main" id="{307AD465-BCAC-4BFE-93D1-0873A56AFB78}"/>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4" name="Footer Placeholder 3">
            <a:extLst>
              <a:ext uri="{FF2B5EF4-FFF2-40B4-BE49-F238E27FC236}">
                <a16:creationId xmlns="" xmlns:a16="http://schemas.microsoft.com/office/drawing/2014/main" id="{9C45D38B-F112-4F61-B11D-F44D7E842468}"/>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 xmlns:a16="http://schemas.microsoft.com/office/drawing/2014/main" id="{C9A3068F-FE36-4E40-B5FF-DB0A588A88CB}"/>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22563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5F4D01A-1FEC-4117-ABAE-7F205CC7E146}"/>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3" name="Footer Placeholder 2">
            <a:extLst>
              <a:ext uri="{FF2B5EF4-FFF2-40B4-BE49-F238E27FC236}">
                <a16:creationId xmlns="" xmlns:a16="http://schemas.microsoft.com/office/drawing/2014/main" id="{FF145566-ABA9-4B68-82A9-C4B0510B6A91}"/>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 xmlns:a16="http://schemas.microsoft.com/office/drawing/2014/main" id="{83AABFE5-2B31-4038-8BD9-D57949BB3ED4}"/>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172103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98AC0-DEA8-4D81-9F1D-A4E5288E2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0005DDFF-28D0-4EBE-8485-BC194C544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 xmlns:a16="http://schemas.microsoft.com/office/drawing/2014/main" id="{CE489E63-2C41-493F-B0AC-A4D8202E5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C7066B3-A528-4E68-AAAC-BB3104848235}"/>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6" name="Footer Placeholder 5">
            <a:extLst>
              <a:ext uri="{FF2B5EF4-FFF2-40B4-BE49-F238E27FC236}">
                <a16:creationId xmlns="" xmlns:a16="http://schemas.microsoft.com/office/drawing/2014/main" id="{9E4842A0-D491-4AB8-9A83-53115239123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 xmlns:a16="http://schemas.microsoft.com/office/drawing/2014/main" id="{3EF76F96-453E-4666-A7C0-21A0D577C6CC}"/>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147070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918EF5-6A0B-433C-B2A0-4371B8F10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 xmlns:a16="http://schemas.microsoft.com/office/drawing/2014/main" id="{757956D0-D4FA-4270-A133-67A39562B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 xmlns:a16="http://schemas.microsoft.com/office/drawing/2014/main" id="{1ED2D279-BD57-4AC1-87DE-77FFC2C4D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0815D83-AA45-41C7-A078-3FC4979516D4}"/>
              </a:ext>
            </a:extLst>
          </p:cNvPr>
          <p:cNvSpPr>
            <a:spLocks noGrp="1"/>
          </p:cNvSpPr>
          <p:nvPr>
            <p:ph type="dt" sz="half" idx="10"/>
          </p:nvPr>
        </p:nvSpPr>
        <p:spPr/>
        <p:txBody>
          <a:bodyPr/>
          <a:lstStyle/>
          <a:p>
            <a:fld id="{B246456B-7887-4E27-B478-DA2B6D06F736}" type="datetimeFigureOut">
              <a:rPr lang="id-ID" smtClean="0"/>
              <a:t>07/08/2021</a:t>
            </a:fld>
            <a:endParaRPr lang="id-ID"/>
          </a:p>
        </p:txBody>
      </p:sp>
      <p:sp>
        <p:nvSpPr>
          <p:cNvPr id="6" name="Footer Placeholder 5">
            <a:extLst>
              <a:ext uri="{FF2B5EF4-FFF2-40B4-BE49-F238E27FC236}">
                <a16:creationId xmlns="" xmlns:a16="http://schemas.microsoft.com/office/drawing/2014/main" id="{41BCECE1-5FA7-4928-B3BE-A75100F58E4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 xmlns:a16="http://schemas.microsoft.com/office/drawing/2014/main" id="{7FDD9CC1-088C-468A-9E00-B613D1E3D24A}"/>
              </a:ext>
            </a:extLst>
          </p:cNvPr>
          <p:cNvSpPr>
            <a:spLocks noGrp="1"/>
          </p:cNvSpPr>
          <p:nvPr>
            <p:ph type="sldNum" sz="quarter" idx="12"/>
          </p:nvPr>
        </p:nvSpPr>
        <p:spPr/>
        <p:txBody>
          <a:bodyPr/>
          <a:lstStyle/>
          <a:p>
            <a:fld id="{245F774F-14DF-4430-B6D8-6FB11D992C69}" type="slidenum">
              <a:rPr lang="id-ID" smtClean="0"/>
              <a:t>‹#›</a:t>
            </a:fld>
            <a:endParaRPr lang="id-ID"/>
          </a:p>
        </p:txBody>
      </p:sp>
    </p:spTree>
    <p:extLst>
      <p:ext uri="{BB962C8B-B14F-4D97-AF65-F5344CB8AC3E}">
        <p14:creationId xmlns:p14="http://schemas.microsoft.com/office/powerpoint/2010/main" val="352822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9C64CEE-13D1-4D05-BDED-7C5E77690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 xmlns:a16="http://schemas.microsoft.com/office/drawing/2014/main" id="{66C5631F-E2D7-4BA8-BF59-126D9ADD0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AA42A399-09DA-4FEC-8CAA-E68C8FB83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456B-7887-4E27-B478-DA2B6D06F736}" type="datetimeFigureOut">
              <a:rPr lang="id-ID" smtClean="0"/>
              <a:t>07/08/2021</a:t>
            </a:fld>
            <a:endParaRPr lang="id-ID"/>
          </a:p>
        </p:txBody>
      </p:sp>
      <p:sp>
        <p:nvSpPr>
          <p:cNvPr id="5" name="Footer Placeholder 4">
            <a:extLst>
              <a:ext uri="{FF2B5EF4-FFF2-40B4-BE49-F238E27FC236}">
                <a16:creationId xmlns="" xmlns:a16="http://schemas.microsoft.com/office/drawing/2014/main" id="{5FCF57BA-4008-4C5F-B3E0-3207F40AA4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 xmlns:a16="http://schemas.microsoft.com/office/drawing/2014/main" id="{C08225D2-4476-41DB-BDEE-EF3F03273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F774F-14DF-4430-B6D8-6FB11D992C69}" type="slidenum">
              <a:rPr lang="id-ID" smtClean="0"/>
              <a:t>‹#›</a:t>
            </a:fld>
            <a:endParaRPr lang="id-ID"/>
          </a:p>
        </p:txBody>
      </p:sp>
    </p:spTree>
    <p:extLst>
      <p:ext uri="{BB962C8B-B14F-4D97-AF65-F5344CB8AC3E}">
        <p14:creationId xmlns:p14="http://schemas.microsoft.com/office/powerpoint/2010/main" val="167384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1.wdp"/><Relationship Id="rId9" Type="http://schemas.microsoft.com/office/2007/relationships/diagramDrawing" Target="../diagrams/drawin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3.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3" Type="http://schemas.openxmlformats.org/officeDocument/2006/relationships/image" Target="../media/image3.png"/><Relationship Id="rId7" Type="http://schemas.openxmlformats.org/officeDocument/2006/relationships/diagramLayout" Target="../diagrams/layout5.xml"/><Relationship Id="rId12" Type="http://schemas.openxmlformats.org/officeDocument/2006/relationships/diagramLayout" Target="../diagrams/layout6.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6.png"/><Relationship Id="rId15" Type="http://schemas.microsoft.com/office/2007/relationships/diagramDrawing" Target="../diagrams/drawing6.xml"/><Relationship Id="rId10" Type="http://schemas.microsoft.com/office/2007/relationships/diagramDrawing" Target="../diagrams/drawing5.xml"/><Relationship Id="rId4" Type="http://schemas.microsoft.com/office/2007/relationships/hdphoto" Target="../media/hdphoto1.wdp"/><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microsoft.com/office/2007/relationships/hdphoto" Target="../media/hdphoto1.wdp"/><Relationship Id="rId9" Type="http://schemas.microsoft.com/office/2007/relationships/diagramDrawing" Target="../diagrams/drawing7.xml"/><Relationship Id="rId14"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diagramLayout" Target="../diagrams/layout9.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Data" Target="../diagrams/data9.xml"/><Relationship Id="rId11" Type="http://schemas.openxmlformats.org/officeDocument/2006/relationships/image" Target="../media/image4.PNG"/><Relationship Id="rId5" Type="http://schemas.microsoft.com/office/2007/relationships/hdphoto" Target="../media/hdphoto1.wdp"/><Relationship Id="rId10" Type="http://schemas.microsoft.com/office/2007/relationships/diagramDrawing" Target="../diagrams/drawing9.xml"/><Relationship Id="rId4" Type="http://schemas.openxmlformats.org/officeDocument/2006/relationships/image" Target="../media/image3.png"/><Relationship Id="rId9" Type="http://schemas.openxmlformats.org/officeDocument/2006/relationships/diagramColors" Target="../diagrams/colors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6B8EA643-58F9-4C58-A926-A3DE6C93E1A3}"/>
              </a:ext>
            </a:extLst>
          </p:cNvPr>
          <p:cNvSpPr txBox="1"/>
          <p:nvPr/>
        </p:nvSpPr>
        <p:spPr>
          <a:xfrm>
            <a:off x="7093509" y="6192419"/>
            <a:ext cx="4819811"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altLang="ko-KR" sz="2000" b="1" dirty="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pitchFamily="34" charset="0"/>
              </a:rPr>
              <a:t>Surakarta, 11 </a:t>
            </a:r>
            <a:r>
              <a:rPr lang="en-US" altLang="ko-KR" sz="2000" b="1" dirty="0" err="1">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pitchFamily="34" charset="0"/>
              </a:rPr>
              <a:t>Agustus</a:t>
            </a:r>
            <a:r>
              <a:rPr lang="en-US" altLang="ko-KR" sz="2000" b="1" dirty="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pitchFamily="34" charset="0"/>
              </a:rPr>
              <a:t> 2021</a:t>
            </a:r>
            <a:endParaRPr lang="ko-KR" altLang="en-US" sz="2000" b="1" dirty="0">
              <a:ln w="0"/>
              <a:solidFill>
                <a:schemeClr val="bg1"/>
              </a:solidFill>
              <a:effectLst>
                <a:outerShdw blurRad="38100" dist="25400" dir="5400000" algn="ctr" rotWithShape="0">
                  <a:srgbClr val="6E747A">
                    <a:alpha val="43000"/>
                  </a:srgbClr>
                </a:outerShdw>
              </a:effectLst>
              <a:latin typeface="Cambria Math" panose="02040503050406030204" pitchFamily="18" charset="0"/>
              <a:cs typeface="Arial" pitchFamily="34" charset="0"/>
            </a:endParaRPr>
          </a:p>
        </p:txBody>
      </p:sp>
      <p:sp>
        <p:nvSpPr>
          <p:cNvPr id="16" name="TextBox 15">
            <a:extLst>
              <a:ext uri="{FF2B5EF4-FFF2-40B4-BE49-F238E27FC236}">
                <a16:creationId xmlns="" xmlns:a16="http://schemas.microsoft.com/office/drawing/2014/main" id="{3D77E884-1F1D-42E2-806D-B4E98F863934}"/>
              </a:ext>
            </a:extLst>
          </p:cNvPr>
          <p:cNvSpPr txBox="1"/>
          <p:nvPr/>
        </p:nvSpPr>
        <p:spPr>
          <a:xfrm>
            <a:off x="180973" y="6217530"/>
            <a:ext cx="3228975"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altLang="ko-KR" sz="2000" b="1" dirty="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pitchFamily="34" charset="0"/>
              </a:rPr>
              <a:t>Prof. Dr. </a:t>
            </a:r>
            <a:r>
              <a:rPr lang="en-US" altLang="ko-KR" sz="2000" b="1" dirty="0" err="1">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pitchFamily="34" charset="0"/>
              </a:rPr>
              <a:t>Sutama</a:t>
            </a:r>
            <a:r>
              <a:rPr lang="en-US" altLang="ko-KR" sz="2000" b="1" dirty="0">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pitchFamily="34" charset="0"/>
              </a:rPr>
              <a:t>., </a:t>
            </a:r>
            <a:r>
              <a:rPr lang="en-US" altLang="ko-KR" sz="2000" b="1" dirty="0" err="1">
                <a:ln w="0"/>
                <a:solidFill>
                  <a:schemeClr val="bg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pitchFamily="34" charset="0"/>
              </a:rPr>
              <a:t>M.Pd</a:t>
            </a:r>
            <a:endParaRPr lang="ko-KR" altLang="en-US" sz="2000" b="1" dirty="0">
              <a:ln w="0"/>
              <a:solidFill>
                <a:schemeClr val="bg1"/>
              </a:solidFill>
              <a:effectLst>
                <a:outerShdw blurRad="38100" dist="25400" dir="5400000" algn="ctr" rotWithShape="0">
                  <a:srgbClr val="6E747A">
                    <a:alpha val="43000"/>
                  </a:srgbClr>
                </a:outerShdw>
              </a:effectLst>
              <a:latin typeface="Cambria Math" panose="02040503050406030204" pitchFamily="18" charset="0"/>
              <a:cs typeface="Arial" pitchFamily="34" charset="0"/>
            </a:endParaRPr>
          </a:p>
        </p:txBody>
      </p:sp>
      <p:pic>
        <p:nvPicPr>
          <p:cNvPr id="18" name="Picture 3">
            <a:extLst>
              <a:ext uri="{FF2B5EF4-FFF2-40B4-BE49-F238E27FC236}">
                <a16:creationId xmlns="" xmlns:a16="http://schemas.microsoft.com/office/drawing/2014/main" id="{55619BE9-8619-490E-888C-1D04A35599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16210"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65F0A8B9-F628-4BB3-85D4-D879231384F8}"/>
              </a:ext>
            </a:extLst>
          </p:cNvPr>
          <p:cNvSpPr txBox="1"/>
          <p:nvPr/>
        </p:nvSpPr>
        <p:spPr>
          <a:xfrm>
            <a:off x="2680790" y="1366897"/>
            <a:ext cx="6768010" cy="20576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nchor="ctr">
            <a:spAutoFit/>
          </a:bodyPr>
          <a:lstStyle/>
          <a:p>
            <a:pPr algn="ctr"/>
            <a:r>
              <a:rPr lang="en-US" altLang="ko-KR" sz="3200" b="1" dirty="0">
                <a:ln w="0"/>
                <a:solidFill>
                  <a:srgbClr val="0070C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itchFamily="34" charset="0"/>
              </a:rPr>
              <a:t>COLLABORATIVE MATHEMATICS LEARNING MODEL FOR THE COVID-19 PANDEMIC ERA: Middle School Students' Independent Habituation</a:t>
            </a:r>
            <a:endParaRPr lang="ko-KR" altLang="en-US" sz="3200" b="1" dirty="0">
              <a:ln w="0"/>
              <a:solidFill>
                <a:srgbClr val="0070C0"/>
              </a:solidFill>
              <a:effectLst>
                <a:outerShdw blurRad="38100" dist="25400" dir="5400000" algn="ctr" rotWithShape="0">
                  <a:srgbClr val="6E747A">
                    <a:alpha val="43000"/>
                  </a:srgbClr>
                </a:outerShdw>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val="5713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smtClean="0">
                <a:solidFill>
                  <a:srgbClr val="002060"/>
                </a:solidFill>
                <a:latin typeface="Cambria" panose="02040503050406030204" pitchFamily="18" charset="0"/>
                <a:ea typeface="Cambria" panose="02040503050406030204" pitchFamily="18" charset="0"/>
                <a:cs typeface="Arial" pitchFamily="34" charset="0"/>
              </a:rPr>
              <a:t>Conclusion</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422397414"/>
              </p:ext>
            </p:extLst>
          </p:nvPr>
        </p:nvGraphicFramePr>
        <p:xfrm>
          <a:off x="179294" y="1362635"/>
          <a:ext cx="11618259" cy="5495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3664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 xmlns:a16="http://schemas.microsoft.com/office/drawing/2014/main" id="{D17105B4-6B95-40CF-BFB0-82CFA71256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03" b="24298"/>
          <a:stretch/>
        </p:blipFill>
        <p:spPr bwMode="auto">
          <a:xfrm>
            <a:off x="0" y="-1"/>
            <a:ext cx="12192000" cy="684261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2">
            <a:extLst>
              <a:ext uri="{FF2B5EF4-FFF2-40B4-BE49-F238E27FC236}">
                <a16:creationId xmlns="" xmlns:a16="http://schemas.microsoft.com/office/drawing/2014/main" id="{AA79057A-9854-4C5B-89E4-4901E0613C83}"/>
              </a:ext>
            </a:extLst>
          </p:cNvPr>
          <p:cNvSpPr>
            <a:spLocks noChangeArrowheads="1"/>
          </p:cNvSpPr>
          <p:nvPr/>
        </p:nvSpPr>
        <p:spPr bwMode="auto">
          <a:xfrm>
            <a:off x="9712037" y="496164"/>
            <a:ext cx="762000" cy="762000"/>
          </a:xfrm>
          <a:prstGeom prst="ellipse">
            <a:avLst/>
          </a:prstGeom>
          <a:solidFill>
            <a:schemeClr val="accent1">
              <a:lumMod val="75000"/>
            </a:schemeClr>
          </a:solidFill>
          <a:ln>
            <a:noFill/>
          </a:ln>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id-ID" altLang="en-US" sz="1800"/>
          </a:p>
        </p:txBody>
      </p:sp>
      <p:sp>
        <p:nvSpPr>
          <p:cNvPr id="12" name="Oval 13">
            <a:extLst>
              <a:ext uri="{FF2B5EF4-FFF2-40B4-BE49-F238E27FC236}">
                <a16:creationId xmlns="" xmlns:a16="http://schemas.microsoft.com/office/drawing/2014/main" id="{B4128803-B932-4A51-BE0F-5A831F5CF42B}"/>
              </a:ext>
            </a:extLst>
          </p:cNvPr>
          <p:cNvSpPr>
            <a:spLocks noChangeArrowheads="1"/>
          </p:cNvSpPr>
          <p:nvPr/>
        </p:nvSpPr>
        <p:spPr bwMode="auto">
          <a:xfrm>
            <a:off x="5985164" y="232064"/>
            <a:ext cx="762000" cy="762000"/>
          </a:xfrm>
          <a:prstGeom prst="ellipse">
            <a:avLst/>
          </a:prstGeom>
          <a:solidFill>
            <a:schemeClr val="accent1">
              <a:lumMod val="75000"/>
            </a:schemeClr>
          </a:solidFill>
          <a:ln>
            <a:noFill/>
          </a:ln>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id-ID" altLang="en-US" sz="1800"/>
          </a:p>
        </p:txBody>
      </p:sp>
      <p:sp>
        <p:nvSpPr>
          <p:cNvPr id="13" name="Line 15">
            <a:extLst>
              <a:ext uri="{FF2B5EF4-FFF2-40B4-BE49-F238E27FC236}">
                <a16:creationId xmlns="" xmlns:a16="http://schemas.microsoft.com/office/drawing/2014/main" id="{47BC5C25-E384-48A2-B47D-D6E8D58CEF74}"/>
              </a:ext>
            </a:extLst>
          </p:cNvPr>
          <p:cNvSpPr>
            <a:spLocks noChangeShapeType="1"/>
          </p:cNvSpPr>
          <p:nvPr/>
        </p:nvSpPr>
        <p:spPr bwMode="auto">
          <a:xfrm>
            <a:off x="0" y="1981200"/>
            <a:ext cx="7162800" cy="0"/>
          </a:xfrm>
          <a:prstGeom prst="line">
            <a:avLst/>
          </a:prstGeom>
          <a:noFill/>
          <a:ln w="38100" cap="rnd">
            <a:solidFill>
              <a:schemeClr val="accent1">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nvGrpSpPr>
          <p:cNvPr id="14" name="Group 9">
            <a:extLst>
              <a:ext uri="{FF2B5EF4-FFF2-40B4-BE49-F238E27FC236}">
                <a16:creationId xmlns="" xmlns:a16="http://schemas.microsoft.com/office/drawing/2014/main" id="{237AA63D-8C48-4B9D-B666-C03973A799C7}"/>
              </a:ext>
            </a:extLst>
          </p:cNvPr>
          <p:cNvGrpSpPr>
            <a:grpSpLocks/>
          </p:cNvGrpSpPr>
          <p:nvPr/>
        </p:nvGrpSpPr>
        <p:grpSpPr bwMode="auto">
          <a:xfrm>
            <a:off x="6206837" y="381000"/>
            <a:ext cx="7315200" cy="762000"/>
            <a:chOff x="762000" y="762000"/>
            <a:chExt cx="7315200" cy="762000"/>
          </a:xfrm>
        </p:grpSpPr>
        <p:sp>
          <p:nvSpPr>
            <p:cNvPr id="15" name="Text Box 11">
              <a:extLst>
                <a:ext uri="{FF2B5EF4-FFF2-40B4-BE49-F238E27FC236}">
                  <a16:creationId xmlns="" xmlns:a16="http://schemas.microsoft.com/office/drawing/2014/main" id="{D7EF8CED-3255-4137-9606-D533A6A66ADB}"/>
                </a:ext>
              </a:extLst>
            </p:cNvPr>
            <p:cNvSpPr txBox="1">
              <a:spLocks noChangeArrowheads="1"/>
            </p:cNvSpPr>
            <p:nvPr/>
          </p:nvSpPr>
          <p:spPr bwMode="auto">
            <a:xfrm>
              <a:off x="762000" y="762000"/>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a:solidFill>
                    <a:schemeClr val="bg1"/>
                  </a:solidFill>
                </a:rPr>
                <a:t>T</a:t>
              </a:r>
              <a:endParaRPr lang="en-US" altLang="en-US" sz="4400">
                <a:solidFill>
                  <a:schemeClr val="bg1"/>
                </a:solidFill>
              </a:endParaRPr>
            </a:p>
          </p:txBody>
        </p:sp>
        <p:sp>
          <p:nvSpPr>
            <p:cNvPr id="16" name="Text Box 11">
              <a:extLst>
                <a:ext uri="{FF2B5EF4-FFF2-40B4-BE49-F238E27FC236}">
                  <a16:creationId xmlns="" xmlns:a16="http://schemas.microsoft.com/office/drawing/2014/main" id="{66C08D5F-D061-418B-B933-3FEA9CCCF5E9}"/>
                </a:ext>
              </a:extLst>
            </p:cNvPr>
            <p:cNvSpPr txBox="1">
              <a:spLocks noChangeArrowheads="1"/>
            </p:cNvSpPr>
            <p:nvPr/>
          </p:nvSpPr>
          <p:spPr bwMode="auto">
            <a:xfrm>
              <a:off x="1219200" y="762000"/>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dirty="0"/>
                <a:t>e r </a:t>
              </a:r>
              <a:r>
                <a:rPr lang="en-US" altLang="en-US" sz="4400" b="1" dirty="0" err="1"/>
                <a:t>i</a:t>
              </a:r>
              <a:r>
                <a:rPr lang="en-US" altLang="en-US" sz="4400" b="1" dirty="0"/>
                <a:t> m a k a </a:t>
              </a:r>
              <a:r>
                <a:rPr lang="en-US" altLang="en-US" sz="4400" b="1" dirty="0">
                  <a:solidFill>
                    <a:schemeClr val="bg1"/>
                  </a:solidFill>
                </a:rPr>
                <a:t>s</a:t>
              </a:r>
              <a:r>
                <a:rPr lang="en-US" altLang="en-US" sz="4400" b="1" dirty="0"/>
                <a:t> </a:t>
              </a:r>
              <a:r>
                <a:rPr lang="en-US" altLang="en-US" sz="4400" b="1" dirty="0" err="1"/>
                <a:t>i</a:t>
              </a:r>
              <a:r>
                <a:rPr lang="en-US" altLang="en-US" sz="4400" b="1" dirty="0"/>
                <a:t> h</a:t>
              </a:r>
              <a:endParaRPr lang="en-US" altLang="en-US" sz="4400" dirty="0"/>
            </a:p>
          </p:txBody>
        </p:sp>
      </p:grpSp>
      <p:pic>
        <p:nvPicPr>
          <p:cNvPr id="17" name="Picture 8">
            <a:extLst>
              <a:ext uri="{FF2B5EF4-FFF2-40B4-BE49-F238E27FC236}">
                <a16:creationId xmlns="" xmlns:a16="http://schemas.microsoft.com/office/drawing/2014/main" id="{6031B87A-D818-431A-B5E1-30A9BED85E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469" y="5184776"/>
            <a:ext cx="4572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a:solidFill>
                  <a:srgbClr val="002060"/>
                </a:solidFill>
                <a:latin typeface="Cambria" panose="02040503050406030204" pitchFamily="18" charset="0"/>
                <a:ea typeface="Cambria" panose="02040503050406030204" pitchFamily="18" charset="0"/>
                <a:cs typeface="Arial" pitchFamily="34" charset="0"/>
              </a:rPr>
              <a:t>Introduction</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3"/>
          <p:cNvSpPr txBox="1">
            <a:spLocks/>
          </p:cNvSpPr>
          <p:nvPr/>
        </p:nvSpPr>
        <p:spPr>
          <a:xfrm>
            <a:off x="348345" y="1698557"/>
            <a:ext cx="10799763" cy="981510"/>
          </a:xfrm>
          <a:prstGeom prst="rect">
            <a:avLst/>
          </a:prstGeom>
        </p:spPr>
        <p:txBody>
          <a:bodyPr vert="horz" lIns="91440" tIns="45720" rIns="91440" bIns="45720" rtlCol="0" anchor="ct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sz="2600" dirty="0">
                <a:solidFill>
                  <a:srgbClr val="002060"/>
                </a:solidFill>
                <a:latin typeface="Cambria" panose="02040503050406030204" pitchFamily="18" charset="0"/>
                <a:ea typeface="Cambria" panose="02040503050406030204" pitchFamily="18" charset="0"/>
              </a:rPr>
              <a:t>Teachers' attention has been drawn to the topic of learning models and independence as a result of the global Covid-19 outbreak</a:t>
            </a:r>
          </a:p>
        </p:txBody>
      </p:sp>
      <p:sp>
        <p:nvSpPr>
          <p:cNvPr id="8" name="Content Placeholder 3"/>
          <p:cNvSpPr txBox="1">
            <a:spLocks/>
          </p:cNvSpPr>
          <p:nvPr/>
        </p:nvSpPr>
        <p:spPr>
          <a:xfrm>
            <a:off x="1684428" y="3048798"/>
            <a:ext cx="10252468" cy="1392017"/>
          </a:xfrm>
          <a:prstGeom prst="rect">
            <a:avLst/>
          </a:prstGeom>
        </p:spPr>
        <p:txBody>
          <a:bodyPr vert="horz" lIns="91440" tIns="45720" rIns="91440" bIns="45720" rtlCol="0" anchor="ct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2600" dirty="0">
                <a:solidFill>
                  <a:srgbClr val="002060"/>
                </a:solidFill>
                <a:latin typeface="Cambria" panose="02040503050406030204" pitchFamily="18" charset="0"/>
                <a:ea typeface="Cambria" panose="02040503050406030204" pitchFamily="18" charset="0"/>
              </a:rPr>
              <a:t>Learning models can be one of the social factors that interact to establish, design, and guide the lives of future intelligent, creative, innovative, and independent students</a:t>
            </a:r>
            <a:endParaRPr lang="en-US" sz="2400" dirty="0">
              <a:solidFill>
                <a:srgbClr val="002060"/>
              </a:solidFill>
              <a:latin typeface="Cambria" panose="02040503050406030204" pitchFamily="18" charset="0"/>
              <a:ea typeface="Cambria" panose="02040503050406030204" pitchFamily="18" charset="0"/>
            </a:endParaRPr>
          </a:p>
        </p:txBody>
      </p:sp>
      <p:sp>
        <p:nvSpPr>
          <p:cNvPr id="7" name="Content Placeholder 3">
            <a:extLst>
              <a:ext uri="{FF2B5EF4-FFF2-40B4-BE49-F238E27FC236}">
                <a16:creationId xmlns="" xmlns:a16="http://schemas.microsoft.com/office/drawing/2014/main" id="{CAD9E16D-CDC7-439B-84BC-1B9BBE6F2A90}"/>
              </a:ext>
            </a:extLst>
          </p:cNvPr>
          <p:cNvSpPr txBox="1">
            <a:spLocks/>
          </p:cNvSpPr>
          <p:nvPr/>
        </p:nvSpPr>
        <p:spPr>
          <a:xfrm>
            <a:off x="1392238" y="4959375"/>
            <a:ext cx="10799762" cy="1392017"/>
          </a:xfrm>
          <a:prstGeom prst="rect">
            <a:avLst/>
          </a:prstGeom>
        </p:spPr>
        <p:txBody>
          <a:bodyPr vert="horz" lIns="91440" tIns="45720" rIns="91440" bIns="45720" rtlCol="0" anchor="ct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600" dirty="0">
                <a:solidFill>
                  <a:srgbClr val="002060"/>
                </a:solidFill>
                <a:latin typeface="Cambria" panose="02040503050406030204" pitchFamily="18" charset="0"/>
                <a:ea typeface="Cambria" panose="02040503050406030204" pitchFamily="18" charset="0"/>
              </a:rPr>
              <a:t>In the era of the Covid-19 pandemic, a solid commitment by teachers in learning mathematics is needed to prepare students to become independent, both from the teachers themselves and from policymakers</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07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a:solidFill>
                  <a:srgbClr val="002060"/>
                </a:solidFill>
                <a:latin typeface="Cambria" panose="02040503050406030204" pitchFamily="18" charset="0"/>
                <a:ea typeface="Cambria" panose="02040503050406030204" pitchFamily="18" charset="0"/>
                <a:cs typeface="Arial" pitchFamily="34" charset="0"/>
              </a:rPr>
              <a:t>Introduction</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3"/>
          <p:cNvSpPr txBox="1">
            <a:spLocks/>
          </p:cNvSpPr>
          <p:nvPr/>
        </p:nvSpPr>
        <p:spPr>
          <a:xfrm>
            <a:off x="348345" y="1698557"/>
            <a:ext cx="10799763" cy="981510"/>
          </a:xfrm>
          <a:prstGeom prst="rect">
            <a:avLst/>
          </a:prstGeom>
        </p:spPr>
        <p:txBody>
          <a:bodyPr vert="horz" lIns="91440" tIns="45720" rIns="91440" bIns="45720" rtlCol="0" anchor="ct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sz="2600" dirty="0">
                <a:solidFill>
                  <a:srgbClr val="002060"/>
                </a:solidFill>
                <a:latin typeface="Cambria" panose="02040503050406030204" pitchFamily="18" charset="0"/>
                <a:ea typeface="Cambria" panose="02040503050406030204" pitchFamily="18" charset="0"/>
              </a:rPr>
              <a:t>Mathematics learning in the era of the covid-19 pandemic will be of high quality through a practical combination of action and reflection</a:t>
            </a:r>
          </a:p>
        </p:txBody>
      </p:sp>
      <p:sp>
        <p:nvSpPr>
          <p:cNvPr id="8" name="Content Placeholder 3"/>
          <p:cNvSpPr txBox="1">
            <a:spLocks/>
          </p:cNvSpPr>
          <p:nvPr/>
        </p:nvSpPr>
        <p:spPr>
          <a:xfrm>
            <a:off x="1524001" y="3199912"/>
            <a:ext cx="10252468" cy="1392017"/>
          </a:xfrm>
          <a:prstGeom prst="rect">
            <a:avLst/>
          </a:prstGeom>
        </p:spPr>
        <p:txBody>
          <a:bodyPr vert="horz" lIns="91440" tIns="45720" rIns="91440" bIns="45720" rtlCol="0" anchor="ct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2600" dirty="0">
                <a:solidFill>
                  <a:srgbClr val="002060"/>
                </a:solidFill>
                <a:latin typeface="Cambria" panose="02040503050406030204" pitchFamily="18" charset="0"/>
                <a:ea typeface="Cambria" panose="02040503050406030204" pitchFamily="18" charset="0"/>
              </a:rPr>
              <a:t>To realize such learning, alternative solutions that can be offered are "collaborative-based innovations in learning mathematics in the era of the Covid-19 pandemic". </a:t>
            </a:r>
            <a:endParaRPr lang="en-US" sz="2400" dirty="0">
              <a:solidFill>
                <a:srgbClr val="002060"/>
              </a:solidFill>
              <a:latin typeface="Cambria" panose="02040503050406030204" pitchFamily="18" charset="0"/>
              <a:ea typeface="Cambria" panose="02040503050406030204" pitchFamily="18" charset="0"/>
            </a:endParaRPr>
          </a:p>
        </p:txBody>
      </p:sp>
      <p:sp>
        <p:nvSpPr>
          <p:cNvPr id="7" name="Content Placeholder 3">
            <a:extLst>
              <a:ext uri="{FF2B5EF4-FFF2-40B4-BE49-F238E27FC236}">
                <a16:creationId xmlns="" xmlns:a16="http://schemas.microsoft.com/office/drawing/2014/main" id="{CAD9E16D-CDC7-439B-84BC-1B9BBE6F2A90}"/>
              </a:ext>
            </a:extLst>
          </p:cNvPr>
          <p:cNvSpPr txBox="1">
            <a:spLocks/>
          </p:cNvSpPr>
          <p:nvPr/>
        </p:nvSpPr>
        <p:spPr>
          <a:xfrm>
            <a:off x="1392238" y="4924206"/>
            <a:ext cx="10799762" cy="1392017"/>
          </a:xfrm>
          <a:prstGeom prst="rect">
            <a:avLst/>
          </a:prstGeom>
        </p:spPr>
        <p:txBody>
          <a:bodyPr vert="horz" lIns="91440" tIns="45720" rIns="91440" bIns="45720" rtlCol="0" anchor="ct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600" dirty="0">
                <a:solidFill>
                  <a:srgbClr val="002060"/>
                </a:solidFill>
                <a:latin typeface="Cambria" panose="02040503050406030204" pitchFamily="18" charset="0"/>
                <a:ea typeface="Cambria" panose="02040503050406030204" pitchFamily="18" charset="0"/>
              </a:rPr>
              <a:t>To realize such learning, alternative solutions that can be offered are "collaborative-based innovations in learning mathematics in the era of the Covid-19 pandemic". </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83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smtClean="0">
                <a:solidFill>
                  <a:srgbClr val="002060"/>
                </a:solidFill>
                <a:latin typeface="Cambria" panose="02040503050406030204" pitchFamily="18" charset="0"/>
                <a:ea typeface="Cambria" panose="02040503050406030204" pitchFamily="18" charset="0"/>
                <a:cs typeface="Arial" pitchFamily="34" charset="0"/>
              </a:rPr>
              <a:t>Purpose</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159410816"/>
              </p:ext>
            </p:extLst>
          </p:nvPr>
        </p:nvGraphicFramePr>
        <p:xfrm>
          <a:off x="2031999" y="1454772"/>
          <a:ext cx="9532472"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8143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44036" y="601997"/>
            <a:ext cx="7918018" cy="646331"/>
          </a:xfrm>
          <a:prstGeom prst="rect">
            <a:avLst/>
          </a:prstGeom>
          <a:noFill/>
        </p:spPr>
        <p:txBody>
          <a:bodyPr wrap="square" rtlCol="0" anchor="ctr">
            <a:spAutoFit/>
          </a:bodyPr>
          <a:lstStyle/>
          <a:p>
            <a:pPr algn="ctr"/>
            <a:r>
              <a:rPr lang="en-US" altLang="ko-KR" sz="3600" b="1" i="1" dirty="0" smtClean="0">
                <a:solidFill>
                  <a:srgbClr val="002060"/>
                </a:solidFill>
                <a:latin typeface="Cambria" panose="02040503050406030204" pitchFamily="18" charset="0"/>
                <a:ea typeface="Cambria" panose="02040503050406030204" pitchFamily="18" charset="0"/>
                <a:cs typeface="Arial" pitchFamily="34" charset="0"/>
              </a:rPr>
              <a:t>Methods</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365619330"/>
              </p:ext>
            </p:extLst>
          </p:nvPr>
        </p:nvGraphicFramePr>
        <p:xfrm>
          <a:off x="1684429" y="1314074"/>
          <a:ext cx="10166912"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75526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smtClean="0">
                <a:solidFill>
                  <a:srgbClr val="002060"/>
                </a:solidFill>
                <a:latin typeface="Cambria" panose="02040503050406030204" pitchFamily="18" charset="0"/>
                <a:ea typeface="Cambria" panose="02040503050406030204" pitchFamily="18" charset="0"/>
                <a:cs typeface="Arial" pitchFamily="34" charset="0"/>
              </a:rPr>
              <a:t>Results &amp; Discussion</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3387" y="1581835"/>
            <a:ext cx="10524565" cy="369332"/>
          </a:xfrm>
          <a:prstGeom prst="rect">
            <a:avLst/>
          </a:prstGeom>
        </p:spPr>
        <p:txBody>
          <a:bodyPr wrap="square">
            <a:spAutoFit/>
          </a:bodyPr>
          <a:lstStyle/>
          <a:p>
            <a:r>
              <a:rPr lang="id-ID" b="1" dirty="0">
                <a:latin typeface="Times New Roman" panose="02020603050405020304" pitchFamily="18" charset="0"/>
                <a:ea typeface="Times New Roman" panose="02020603050405020304" pitchFamily="18" charset="0"/>
              </a:rPr>
              <a:t>Collaborative Mathematics Learning Model </a:t>
            </a:r>
            <a:r>
              <a:rPr lang="en-US" b="1" dirty="0">
                <a:latin typeface="Times New Roman" panose="02020603050405020304" pitchFamily="18" charset="0"/>
                <a:ea typeface="Times New Roman" panose="02020603050405020304" pitchFamily="18" charset="0"/>
              </a:rPr>
              <a:t>f</a:t>
            </a:r>
            <a:r>
              <a:rPr lang="id-ID" b="1" dirty="0">
                <a:latin typeface="Times New Roman" panose="02020603050405020304" pitchFamily="18" charset="0"/>
                <a:ea typeface="Times New Roman" panose="02020603050405020304" pitchFamily="18" charset="0"/>
              </a:rPr>
              <a:t>or The Covid-19 Pandemic Era</a:t>
            </a:r>
            <a:endParaRPr lang="en-US" dirty="0"/>
          </a:p>
        </p:txBody>
      </p:sp>
      <p:graphicFrame>
        <p:nvGraphicFramePr>
          <p:cNvPr id="3" name="Diagram 2"/>
          <p:cNvGraphicFramePr/>
          <p:nvPr>
            <p:extLst>
              <p:ext uri="{D42A27DB-BD31-4B8C-83A1-F6EECF244321}">
                <p14:modId xmlns:p14="http://schemas.microsoft.com/office/powerpoint/2010/main" val="592908231"/>
              </p:ext>
            </p:extLst>
          </p:nvPr>
        </p:nvGraphicFramePr>
        <p:xfrm>
          <a:off x="151878" y="2581835"/>
          <a:ext cx="5274561" cy="43927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p:cNvGraphicFramePr/>
          <p:nvPr>
            <p:extLst>
              <p:ext uri="{D42A27DB-BD31-4B8C-83A1-F6EECF244321}">
                <p14:modId xmlns:p14="http://schemas.microsoft.com/office/powerpoint/2010/main" val="1163592348"/>
              </p:ext>
            </p:extLst>
          </p:nvPr>
        </p:nvGraphicFramePr>
        <p:xfrm>
          <a:off x="6185116" y="2402453"/>
          <a:ext cx="5677647" cy="39858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Rectangle 4"/>
          <p:cNvSpPr/>
          <p:nvPr/>
        </p:nvSpPr>
        <p:spPr>
          <a:xfrm>
            <a:off x="168291" y="2343082"/>
            <a:ext cx="5089855"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dirty="0" smtClean="0">
                <a:latin typeface="Times New Roman" panose="02020603050405020304" pitchFamily="18" charset="0"/>
                <a:ea typeface="Times New Roman" panose="02020603050405020304" pitchFamily="18" charset="0"/>
              </a:rPr>
              <a:t>Stages of </a:t>
            </a:r>
            <a:r>
              <a:rPr lang="id-ID" dirty="0" smtClean="0">
                <a:latin typeface="Times New Roman" panose="02020603050405020304" pitchFamily="18" charset="0"/>
                <a:ea typeface="Times New Roman" panose="02020603050405020304" pitchFamily="18" charset="0"/>
              </a:rPr>
              <a:t>collaboration-based </a:t>
            </a:r>
            <a:r>
              <a:rPr lang="id-ID" dirty="0">
                <a:latin typeface="Times New Roman" panose="02020603050405020304" pitchFamily="18" charset="0"/>
                <a:ea typeface="Times New Roman" panose="02020603050405020304" pitchFamily="18" charset="0"/>
              </a:rPr>
              <a:t>mathematical learning </a:t>
            </a:r>
            <a:endParaRPr lang="en-US" dirty="0"/>
          </a:p>
        </p:txBody>
      </p:sp>
      <p:sp>
        <p:nvSpPr>
          <p:cNvPr id="9" name="Rectangle 8"/>
          <p:cNvSpPr/>
          <p:nvPr/>
        </p:nvSpPr>
        <p:spPr>
          <a:xfrm>
            <a:off x="6185116" y="2327294"/>
            <a:ext cx="5371983"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dirty="0" smtClean="0">
                <a:latin typeface="Times New Roman" panose="02020603050405020304" pitchFamily="18" charset="0"/>
                <a:ea typeface="Times New Roman" panose="02020603050405020304" pitchFamily="18" charset="0"/>
              </a:rPr>
              <a:t>Paradigm of </a:t>
            </a:r>
            <a:r>
              <a:rPr lang="id-ID" dirty="0" smtClean="0">
                <a:latin typeface="Times New Roman" panose="02020603050405020304" pitchFamily="18" charset="0"/>
                <a:ea typeface="Times New Roman" panose="02020603050405020304" pitchFamily="18" charset="0"/>
              </a:rPr>
              <a:t>collaboration-based </a:t>
            </a:r>
            <a:r>
              <a:rPr lang="id-ID" dirty="0">
                <a:latin typeface="Times New Roman" panose="02020603050405020304" pitchFamily="18" charset="0"/>
                <a:ea typeface="Times New Roman" panose="02020603050405020304" pitchFamily="18" charset="0"/>
              </a:rPr>
              <a:t>mathematical learning </a:t>
            </a:r>
            <a:endParaRPr lang="en-US" dirty="0"/>
          </a:p>
        </p:txBody>
      </p:sp>
    </p:spTree>
    <p:extLst>
      <p:ext uri="{BB962C8B-B14F-4D97-AF65-F5344CB8AC3E}">
        <p14:creationId xmlns:p14="http://schemas.microsoft.com/office/powerpoint/2010/main" val="1994694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smtClean="0">
                <a:solidFill>
                  <a:srgbClr val="002060"/>
                </a:solidFill>
                <a:latin typeface="Cambria" panose="02040503050406030204" pitchFamily="18" charset="0"/>
                <a:ea typeface="Cambria" panose="02040503050406030204" pitchFamily="18" charset="0"/>
                <a:cs typeface="Arial" pitchFamily="34" charset="0"/>
              </a:rPr>
              <a:t>Results &amp; Discussion</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0025" y="1411094"/>
            <a:ext cx="360065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b="1" dirty="0" smtClean="0">
                <a:latin typeface="Times New Roman" panose="02020603050405020304" pitchFamily="18" charset="0"/>
                <a:ea typeface="Times New Roman" panose="02020603050405020304" pitchFamily="18" charset="0"/>
              </a:rPr>
              <a:t>Example of </a:t>
            </a:r>
            <a:r>
              <a:rPr lang="id-ID" b="1" dirty="0" smtClean="0">
                <a:latin typeface="Times New Roman" panose="02020603050405020304" pitchFamily="18" charset="0"/>
                <a:ea typeface="Times New Roman" panose="02020603050405020304" pitchFamily="18" charset="0"/>
              </a:rPr>
              <a:t>reflection</a:t>
            </a:r>
            <a:endParaRPr lang="en-US" b="1" dirty="0"/>
          </a:p>
        </p:txBody>
      </p:sp>
      <p:pic>
        <p:nvPicPr>
          <p:cNvPr id="8" name="Picture 7"/>
          <p:cNvPicPr>
            <a:picLocks noChangeAspect="1"/>
          </p:cNvPicPr>
          <p:nvPr/>
        </p:nvPicPr>
        <p:blipFill>
          <a:blip r:embed="rId5"/>
          <a:stretch>
            <a:fillRect/>
          </a:stretch>
        </p:blipFill>
        <p:spPr>
          <a:xfrm>
            <a:off x="82544" y="1907034"/>
            <a:ext cx="6102572" cy="2551557"/>
          </a:xfrm>
          <a:prstGeom prst="rect">
            <a:avLst/>
          </a:prstGeom>
        </p:spPr>
        <p:style>
          <a:lnRef idx="2">
            <a:schemeClr val="accent2"/>
          </a:lnRef>
          <a:fillRef idx="1">
            <a:schemeClr val="lt1"/>
          </a:fillRef>
          <a:effectRef idx="0">
            <a:schemeClr val="accent2"/>
          </a:effectRef>
          <a:fontRef idx="minor">
            <a:schemeClr val="dk1"/>
          </a:fontRef>
        </p:style>
      </p:pic>
      <p:graphicFrame>
        <p:nvGraphicFramePr>
          <p:cNvPr id="11" name="Diagram 10"/>
          <p:cNvGraphicFramePr/>
          <p:nvPr>
            <p:extLst>
              <p:ext uri="{D42A27DB-BD31-4B8C-83A1-F6EECF244321}">
                <p14:modId xmlns:p14="http://schemas.microsoft.com/office/powerpoint/2010/main" val="371676259"/>
              </p:ext>
            </p:extLst>
          </p:nvPr>
        </p:nvGraphicFramePr>
        <p:xfrm>
          <a:off x="6263341" y="1461743"/>
          <a:ext cx="5964518" cy="41537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extLst>
              <p:ext uri="{D42A27DB-BD31-4B8C-83A1-F6EECF244321}">
                <p14:modId xmlns:p14="http://schemas.microsoft.com/office/powerpoint/2010/main" val="1002486052"/>
              </p:ext>
            </p:extLst>
          </p:nvPr>
        </p:nvGraphicFramePr>
        <p:xfrm>
          <a:off x="1524001" y="4930588"/>
          <a:ext cx="5504329" cy="39444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3" name="TextBox 12"/>
          <p:cNvSpPr txBox="1"/>
          <p:nvPr/>
        </p:nvSpPr>
        <p:spPr>
          <a:xfrm>
            <a:off x="1574701" y="5362743"/>
            <a:ext cx="23128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dirty="0"/>
              <a:t>functioned as an awareness of students who are </a:t>
            </a:r>
            <a:r>
              <a:rPr lang="id-ID" dirty="0" smtClean="0"/>
              <a:t>silent </a:t>
            </a:r>
            <a:r>
              <a:rPr lang="id-ID" dirty="0"/>
              <a:t>so that students take action</a:t>
            </a:r>
            <a:endParaRPr lang="en-US" dirty="0"/>
          </a:p>
        </p:txBody>
      </p:sp>
      <p:sp>
        <p:nvSpPr>
          <p:cNvPr id="16" name="TextBox 15"/>
          <p:cNvSpPr txBox="1"/>
          <p:nvPr/>
        </p:nvSpPr>
        <p:spPr>
          <a:xfrm>
            <a:off x="3956226" y="5362742"/>
            <a:ext cx="282109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d-ID" dirty="0"/>
              <a:t>a democratic process and respects student experience</a:t>
            </a:r>
            <a:endParaRPr lang="en-US" dirty="0"/>
          </a:p>
        </p:txBody>
      </p:sp>
    </p:spTree>
    <p:extLst>
      <p:ext uri="{BB962C8B-B14F-4D97-AF65-F5344CB8AC3E}">
        <p14:creationId xmlns:p14="http://schemas.microsoft.com/office/powerpoint/2010/main" val="965389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smtClean="0">
                <a:solidFill>
                  <a:srgbClr val="002060"/>
                </a:solidFill>
                <a:latin typeface="Cambria" panose="02040503050406030204" pitchFamily="18" charset="0"/>
                <a:ea typeface="Cambria" panose="02040503050406030204" pitchFamily="18" charset="0"/>
                <a:cs typeface="Arial" pitchFamily="34" charset="0"/>
              </a:rPr>
              <a:t>Results &amp; Discussion</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117686658"/>
              </p:ext>
            </p:extLst>
          </p:nvPr>
        </p:nvGraphicFramePr>
        <p:xfrm>
          <a:off x="286674" y="1858184"/>
          <a:ext cx="4924612" cy="33592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2"/>
          <p:cNvGraphicFramePr/>
          <p:nvPr>
            <p:extLst>
              <p:ext uri="{D42A27DB-BD31-4B8C-83A1-F6EECF244321}">
                <p14:modId xmlns:p14="http://schemas.microsoft.com/office/powerpoint/2010/main" val="3083649144"/>
              </p:ext>
            </p:extLst>
          </p:nvPr>
        </p:nvGraphicFramePr>
        <p:xfrm>
          <a:off x="5283003" y="683496"/>
          <a:ext cx="6765561" cy="56993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54446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CC7BF5B-4065-40F8-B779-829278C28312}"/>
              </a:ext>
            </a:extLst>
          </p:cNvPr>
          <p:cNvSpPr txBox="1"/>
          <p:nvPr/>
        </p:nvSpPr>
        <p:spPr>
          <a:xfrm>
            <a:off x="2226107" y="683495"/>
            <a:ext cx="7918018" cy="646331"/>
          </a:xfrm>
          <a:prstGeom prst="rect">
            <a:avLst/>
          </a:prstGeom>
          <a:noFill/>
        </p:spPr>
        <p:txBody>
          <a:bodyPr wrap="square" rtlCol="0" anchor="ctr">
            <a:spAutoFit/>
          </a:bodyPr>
          <a:lstStyle/>
          <a:p>
            <a:pPr algn="ctr"/>
            <a:r>
              <a:rPr lang="en-US" altLang="ko-KR" sz="3600" b="1" i="1" dirty="0" smtClean="0">
                <a:solidFill>
                  <a:srgbClr val="002060"/>
                </a:solidFill>
                <a:latin typeface="Cambria" panose="02040503050406030204" pitchFamily="18" charset="0"/>
                <a:ea typeface="Cambria" panose="02040503050406030204" pitchFamily="18" charset="0"/>
                <a:cs typeface="Arial" pitchFamily="34" charset="0"/>
              </a:rPr>
              <a:t>Results &amp; Discussion</a:t>
            </a:r>
            <a:endParaRPr lang="ko-KR" altLang="en-US" sz="3600" b="1" i="1" dirty="0">
              <a:solidFill>
                <a:srgbClr val="002060"/>
              </a:solidFill>
              <a:latin typeface="Cambria" panose="02040503050406030204" pitchFamily="18" charset="0"/>
              <a:cs typeface="Arial" pitchFamily="34" charset="0"/>
            </a:endParaRPr>
          </a:p>
        </p:txBody>
      </p:sp>
      <p:pic>
        <p:nvPicPr>
          <p:cNvPr id="25" name="Picture 3">
            <a:extLst>
              <a:ext uri="{FF2B5EF4-FFF2-40B4-BE49-F238E27FC236}">
                <a16:creationId xmlns="" xmlns:a16="http://schemas.microsoft.com/office/drawing/2014/main" id="{D9249816-9119-41D5-B963-712927B72F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5426439" cy="6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 xmlns:a16="http://schemas.microsoft.com/office/drawing/2014/main" id="{47797AB8-4018-43A1-AA14-DFDC3FFD9AA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83019" y1="9394" x2="97406" y2="50303"/>
                        <a14:foregroundMark x1="95283" y1="55152" x2="99764" y2="67879"/>
                        <a14:foregroundMark x1="93868" y1="14848" x2="99057" y2="25758"/>
                        <a14:foregroundMark x1="97170" y1="43636" x2="99292" y2="44545"/>
                        <a14:foregroundMark x1="99292" y1="41212" x2="99292" y2="636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109" y="5486400"/>
            <a:ext cx="1760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04159" y="1420473"/>
            <a:ext cx="3506088" cy="410882"/>
          </a:xfrm>
          <a:prstGeom prst="rect">
            <a:avLst/>
          </a:prstGeom>
        </p:spPr>
        <p:txBody>
          <a:bodyPr wrap="none">
            <a:spAutoFit/>
          </a:bodyPr>
          <a:lstStyle/>
          <a:p>
            <a:pPr algn="just">
              <a:lnSpc>
                <a:spcPct val="115000"/>
              </a:lnSpc>
              <a:spcAft>
                <a:spcPts val="0"/>
              </a:spcAft>
            </a:pPr>
            <a:r>
              <a:rPr lang="id-ID" b="1" kern="50" dirty="0">
                <a:latin typeface="Times New Roman" panose="02020603050405020304" pitchFamily="18" charset="0"/>
                <a:ea typeface="Times New Roman" panose="02020603050405020304" pitchFamily="18" charset="0"/>
                <a:cs typeface="Times New Roman" panose="02020603050405020304" pitchFamily="18" charset="0"/>
              </a:rPr>
              <a:t>Independent Student Habituation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3945816253"/>
              </p:ext>
            </p:extLst>
          </p:nvPr>
        </p:nvGraphicFramePr>
        <p:xfrm>
          <a:off x="304801" y="1464549"/>
          <a:ext cx="11367246"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2861" y="2087230"/>
            <a:ext cx="791567" cy="799405"/>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6647" y="3366422"/>
            <a:ext cx="955561" cy="890620"/>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6282" y="4868055"/>
            <a:ext cx="1399656" cy="1371380"/>
          </a:xfrm>
          <a:prstGeom prst="rect">
            <a:avLst/>
          </a:prstGeom>
        </p:spPr>
      </p:pic>
    </p:spTree>
    <p:extLst>
      <p:ext uri="{BB962C8B-B14F-4D97-AF65-F5344CB8AC3E}">
        <p14:creationId xmlns:p14="http://schemas.microsoft.com/office/powerpoint/2010/main" val="3278552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758</Words>
  <Application>Microsoft Office PowerPoint</Application>
  <PresentationFormat>Widescreen</PresentationFormat>
  <Paragraphs>81</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맑은 고딕</vt: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muhamad_toyib@outlook.com</cp:lastModifiedBy>
  <cp:revision>118</cp:revision>
  <dcterms:created xsi:type="dcterms:W3CDTF">2020-08-11T06:08:23Z</dcterms:created>
  <dcterms:modified xsi:type="dcterms:W3CDTF">2021-08-07T04:32:05Z</dcterms:modified>
</cp:coreProperties>
</file>